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/>
              <a:t>var</a:t>
            </a:r>
            <a:r>
              <a:rPr lang="en-US" sz="1600" dirty="0"/>
              <a:t> string1 = "some value</a:t>
            </a:r>
            <a:r>
              <a:rPr lang="en-US" sz="1600" dirty="0" smtClean="0"/>
              <a:t>";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string2 = "some value";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string2)); // </a:t>
            </a:r>
            <a:r>
              <a:rPr lang="en-US" sz="1600" dirty="0" smtClean="0"/>
              <a:t>true</a:t>
            </a:r>
          </a:p>
          <a:p>
            <a:r>
              <a:rPr lang="en-US" sz="1600" dirty="0" err="1" smtClean="0"/>
              <a:t>Console.Write</a:t>
            </a:r>
            <a:r>
              <a:rPr lang="en-US" sz="1600" dirty="0"/>
              <a:t>("Please enter \"some value\": ");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stringFromConsole</a:t>
            </a:r>
            <a:r>
              <a:rPr lang="en-US" sz="1600" dirty="0"/>
              <a:t> = 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</a:t>
            </a:r>
            <a:r>
              <a:rPr lang="en-US" sz="1600" dirty="0" err="1"/>
              <a:t>stringFromConsole</a:t>
            </a:r>
            <a:r>
              <a:rPr lang="en-US" sz="1600" dirty="0"/>
              <a:t>)); // false</a:t>
            </a:r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stringInternFromConsole</a:t>
            </a:r>
            <a:r>
              <a:rPr lang="en-US" sz="1600" dirty="0"/>
              <a:t> = </a:t>
            </a:r>
            <a:r>
              <a:rPr lang="en-US" sz="1600" dirty="0" err="1"/>
              <a:t>string.Intern</a:t>
            </a:r>
            <a:r>
              <a:rPr lang="en-US" sz="1600" dirty="0"/>
              <a:t>(</a:t>
            </a:r>
            <a:r>
              <a:rPr lang="en-US" sz="1600" dirty="0" err="1"/>
              <a:t>stringFromConsole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Console.WriteLine</a:t>
            </a:r>
            <a:r>
              <a:rPr lang="en-US" sz="1600" dirty="0" smtClean="0"/>
              <a:t>(</a:t>
            </a:r>
            <a:r>
              <a:rPr lang="en-US" sz="1600" dirty="0" err="1" smtClean="0"/>
              <a:t>ReferenceEquals</a:t>
            </a:r>
            <a:r>
              <a:rPr lang="en-US" sz="1600" dirty="0" smtClean="0"/>
              <a:t>(string1</a:t>
            </a:r>
            <a:r>
              <a:rPr lang="en-US" sz="1600" dirty="0"/>
              <a:t>, </a:t>
            </a:r>
            <a:r>
              <a:rPr lang="en-US" sz="1600" dirty="0" err="1"/>
              <a:t>stringInternFromConsole</a:t>
            </a:r>
            <a:r>
              <a:rPr lang="en-US" sz="1600" dirty="0"/>
              <a:t>)); //true</a:t>
            </a:r>
            <a:endParaRPr lang="en-US" sz="1600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258</Words>
  <Application>Microsoft Office PowerPoint</Application>
  <PresentationFormat>Презентация на цял екран (16:9)</PresentationFormat>
  <Paragraphs>64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95</cp:revision>
  <dcterms:created xsi:type="dcterms:W3CDTF">2016-12-05T23:26:54Z</dcterms:created>
  <dcterms:modified xsi:type="dcterms:W3CDTF">2020-03-10T14:56:04Z</dcterms:modified>
</cp:coreProperties>
</file>