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Standard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one 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[Flags] 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819</Words>
  <Application>Microsoft Office PowerPoint</Application>
  <PresentationFormat>Презентация на цял екран (16:9)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117</cp:revision>
  <dcterms:created xsi:type="dcterms:W3CDTF">2016-12-05T23:26:54Z</dcterms:created>
  <dcterms:modified xsi:type="dcterms:W3CDTF">2020-03-11T08:05:34Z</dcterms:modified>
</cp:coreProperties>
</file>