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Introduction-To-Programming/tree/main/13_Git_and_GitHu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Introduction-To-Programming/blob/main/06_Vectors/01_filter_and_map_vector.cpp" TargetMode="External"/><Relationship Id="rId2" Type="http://schemas.openxmlformats.org/officeDocument/2006/relationships/hyperlink" Target="https://github.com/NaskoVasilev/Introduction-To-Programming/blob/main/06_Vectors/stl_vector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koVasilev/Introduction-To-Programming/tree/main/07_Vector_Advanc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svetoslavov/Introduction_to_programming/tree/master/SI/Sem.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Introduction-To-Programming/tree/main/09_Strings_and_Fi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estroWhite/Introduction-To-Programming" TargetMode="External"/><Relationship Id="rId2" Type="http://schemas.openxmlformats.org/officeDocument/2006/relationships/hyperlink" Target="https://github.com/SinestroWhite/Introduction-To-Programming/tree/sinestro/imporve-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stsvetoslavov/Introduction_to_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3D9F-A0A7-30FF-C624-9AA90A71B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CC8C-3B9C-FCD8-2E2F-5CD41F6D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Увод в програмирането 2022/2023</a:t>
            </a:r>
          </a:p>
          <a:p>
            <a:r>
              <a:rPr lang="bg-BG" dirty="0"/>
              <a:t>Асистенти: Алекс </a:t>
            </a:r>
            <a:r>
              <a:rPr lang="bg-BG" dirty="0" err="1"/>
              <a:t>Колачев</a:t>
            </a:r>
            <a:r>
              <a:rPr lang="bg-BG" dirty="0"/>
              <a:t>,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86884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D4A2-459C-87D3-576A-1C963FA7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8FE8-9177-2AD8-41F6-D56F737B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https://github.com/NaskoVasilev/Introduction-To-Programming/tree/main/13_Git_and_GitHub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364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309B-5548-1294-3085-1858A17B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CFB4-6BB1-8122-95E3-55EFDCAD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https://github.com/NaskoVasilev/Introduction-To-Programming/blob/main/06_Vectors/stl_vector.pptx</a:t>
            </a:r>
            <a:endParaRPr lang="en-US" dirty="0"/>
          </a:p>
          <a:p>
            <a:r>
              <a:rPr lang="en-US" dirty="0">
                <a:hlinkClick r:id="rId3"/>
              </a:rPr>
              <a:t>https://github.com/NaskoVasilev/Introduction-To-Programming/blob/main/06_Vectors/01_filter_and_map_vector.cpp</a:t>
            </a:r>
            <a:endParaRPr lang="en-US" dirty="0"/>
          </a:p>
          <a:p>
            <a:r>
              <a:rPr lang="en-US" dirty="0">
                <a:hlinkClick r:id="rId4"/>
              </a:rPr>
              <a:t>https://github.com/NaskoVasilev/Introduction-To-Programming/tree/main/07_Vector_Advanced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260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6B21-B38D-8E10-A134-C777CF6F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Побитови</a:t>
            </a:r>
            <a:r>
              <a:rPr lang="bg-BG" dirty="0"/>
              <a:t> операции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3F5F-025B-B0F7-513D-6F9B46A1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https://github.com/Justsvetoslavov/Introduction_to_programming/tree/master/SI/Sem.06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93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F3A6-0D63-0EEF-8B52-04BF3649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files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9416-20B4-93F5-5374-B867D5CC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https://github.com/NaskoVasilev/Introduction-To-Programming/tree/main/09_Strings_and_Files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64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2018-3612-7E9C-8145-3FFBB3B3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полезни материали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F058-288D-2ED6-6EA6-E36C74E3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https://github.com/SinestroWhite/Introduction-To-Programming/tree/sinestro/imporve-style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>
                <a:hlinkClick r:id="rId3"/>
              </a:rPr>
              <a:t>https://github.com/SinestroWhite/Introduction-To-Programming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https://github.com/Justsvetoslavov/Introduction_to_programming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9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</TotalTime>
  <Words>197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Обобщение</vt:lpstr>
      <vt:lpstr>Git and GITHUB</vt:lpstr>
      <vt:lpstr>Vectors</vt:lpstr>
      <vt:lpstr>Побитови операции</vt:lpstr>
      <vt:lpstr>Strings and files</vt:lpstr>
      <vt:lpstr>Още полезни материали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Обобщение</dc:title>
  <dc:creator>Atanas Vasilev</dc:creator>
  <cp:lastModifiedBy>Atanas Vasilev</cp:lastModifiedBy>
  <cp:revision>1</cp:revision>
  <dcterms:created xsi:type="dcterms:W3CDTF">2022-12-12T14:54:50Z</dcterms:created>
  <dcterms:modified xsi:type="dcterms:W3CDTF">2022-12-12T15:23:24Z</dcterms:modified>
</cp:coreProperties>
</file>