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5" r:id="rId27"/>
    <p:sldId id="286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285"/>
            <p14:sldId id="28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6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7.png"/><Relationship Id="rId20" Type="http://schemas.openxmlformats.org/officeDocument/2006/relationships/image" Target="../media/image4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rtualracingschool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codexio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Most Popular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–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Software Configuration Management</a:t>
            </a:r>
            <a:endParaRPr lang="bg-BG" sz="3600" dirty="0"/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Introduction 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593000" y="4068832"/>
            <a:ext cx="4353000" cy="187647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2" y="1419225"/>
            <a:ext cx="9190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14702" y="2617096"/>
            <a:ext cx="2621298" cy="283690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671155"/>
            <a:ext cx="8551355" cy="477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1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6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5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r>
              <a:rPr lang="en-US" sz="3400" dirty="0"/>
              <a:t>Software University Foundation</a:t>
            </a:r>
            <a:endParaRPr lang="bg-BG" sz="34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AAA0481-5026-426D-8D1F-70C9C83447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 and Project Assets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dirty="0"/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/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r>
              <a:rPr lang="en-US" b="1" dirty="0"/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/>
              <a:t>Commit</a:t>
            </a:r>
            <a:r>
              <a:rPr lang="en-US" dirty="0"/>
              <a:t> == 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1272</Words>
  <Application>Microsoft Office PowerPoint</Application>
  <PresentationFormat>Widescreen</PresentationFormat>
  <Paragraphs>224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Svetlin Nakov (SoftUni)</cp:lastModifiedBy>
  <cp:revision>43</cp:revision>
  <dcterms:created xsi:type="dcterms:W3CDTF">2018-05-23T13:08:44Z</dcterms:created>
  <dcterms:modified xsi:type="dcterms:W3CDTF">2021-08-10T15:19:32Z</dcterms:modified>
  <cp:category>programming;computer programming;software development;web development</cp:category>
</cp:coreProperties>
</file>