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OOP-FMI/blob/main/04_Introduction_to_OOP/Party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OOP-FMI/blob/main/03_Structs/02_dynamically-allocated-struct.cpp" TargetMode="External"/><Relationship Id="rId2" Type="http://schemas.openxmlformats.org/officeDocument/2006/relationships/hyperlink" Target="https://github.com/NaskoVasilev/OOP-FMI/blob/main/03_Structs/01_struct-initialization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askoVasilev/OOP-FMI/blob/main/03_Structs/04_dynamically_allocated_fields.cpp" TargetMode="External"/><Relationship Id="rId4" Type="http://schemas.openxmlformats.org/officeDocument/2006/relationships/hyperlink" Target="https://github.com/NaskoVasilev/OOP-FMI/blob/main/03_Structs/03_arrays-of-struct-instances.c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OOP-FMI/blob/main/03_Structs/Geometry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681" y="1653586"/>
            <a:ext cx="8791575" cy="2387600"/>
          </a:xfrm>
        </p:spPr>
        <p:txBody>
          <a:bodyPr/>
          <a:lstStyle/>
          <a:p>
            <a:r>
              <a:rPr lang="en-US" dirty="0" smtClean="0"/>
              <a:t>Members, constructors, destructors, 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– hiding internal </a:t>
            </a:r>
            <a:r>
              <a:rPr lang="en-US" dirty="0" smtClean="0"/>
              <a:t>state, details and </a:t>
            </a:r>
            <a:r>
              <a:rPr lang="en-US" dirty="0"/>
              <a:t>operations from </a:t>
            </a:r>
            <a:r>
              <a:rPr lang="en-US" dirty="0" smtClean="0"/>
              <a:t>outside</a:t>
            </a:r>
          </a:p>
          <a:p>
            <a:pPr lvl="1"/>
            <a:r>
              <a:rPr lang="en-US" dirty="0"/>
              <a:t>And providing a controlled interface for interactions</a:t>
            </a:r>
          </a:p>
          <a:p>
            <a:pPr lvl="1"/>
            <a:r>
              <a:rPr lang="en-US" i="1" dirty="0"/>
              <a:t>You usually don't have direct access to a car's engine - but you have pedals, a gear lever, etc.</a:t>
            </a:r>
          </a:p>
          <a:p>
            <a:r>
              <a:rPr lang="en-US" dirty="0"/>
              <a:t>Encapsulation makes code simpler</a:t>
            </a:r>
          </a:p>
          <a:p>
            <a:pPr lvl="1"/>
            <a:r>
              <a:rPr lang="en-US" dirty="0"/>
              <a:t>You don't need to know how a specific class works to use 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lvl="2">
              <a:spcBef>
                <a:spcPts val="1000"/>
              </a:spcBef>
            </a:pPr>
            <a:r>
              <a:rPr lang="en-US" sz="3200" dirty="0"/>
              <a:t>Control whether external code has member access</a:t>
            </a:r>
          </a:p>
          <a:p>
            <a:pPr marL="685800" lvl="2">
              <a:spcBef>
                <a:spcPts val="1000"/>
              </a:spcBef>
            </a:pPr>
            <a:r>
              <a:rPr lang="en-US" sz="3000" b="1" dirty="0">
                <a:latin typeface="Consolas" pitchFamily="49" charset="0"/>
              </a:rPr>
              <a:t>public</a:t>
            </a:r>
            <a:r>
              <a:rPr lang="en-US" sz="3000" dirty="0"/>
              <a:t> – </a:t>
            </a:r>
            <a:r>
              <a:rPr lang="en-US" sz="3000" dirty="0">
                <a:sym typeface="Calibri"/>
              </a:rPr>
              <a:t>access both by code "outside" &amp; "inside" the </a:t>
            </a:r>
            <a:r>
              <a:rPr lang="en-US" sz="3000" dirty="0" smtClean="0">
                <a:sym typeface="Calibri"/>
              </a:rPr>
              <a:t>class</a:t>
            </a:r>
          </a:p>
          <a:p>
            <a:pPr marL="685800" lvl="2">
              <a:spcBef>
                <a:spcPts val="1000"/>
              </a:spcBef>
            </a:pPr>
            <a:r>
              <a:rPr lang="en-US" sz="2800" b="1" dirty="0">
                <a:latin typeface="Consolas" pitchFamily="49" charset="0"/>
              </a:rPr>
              <a:t>private</a:t>
            </a:r>
            <a:r>
              <a:rPr lang="en-US" sz="2800" dirty="0"/>
              <a:t> – </a:t>
            </a:r>
            <a:r>
              <a:rPr lang="en-US" sz="2800" dirty="0">
                <a:sym typeface="Calibri"/>
              </a:rPr>
              <a:t>access ONLY to code "inside" the </a:t>
            </a:r>
            <a:r>
              <a:rPr lang="en-US" sz="2800" dirty="0" smtClean="0">
                <a:sym typeface="Calibri"/>
              </a:rPr>
              <a:t>class	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Every member has that access after an access modifier</a:t>
            </a:r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Demo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"Getter" &amp; "Setter" – common names for some </a:t>
            </a:r>
            <a:r>
              <a:rPr lang="en-US" b="1" dirty="0"/>
              <a:t>specific </a:t>
            </a:r>
            <a:r>
              <a:rPr lang="en-US" b="1" dirty="0" smtClean="0"/>
              <a:t>methods</a:t>
            </a:r>
          </a:p>
          <a:p>
            <a:r>
              <a:rPr lang="en-US" dirty="0"/>
              <a:t>Getter –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/>
              <a:t> method returning value of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dirty="0"/>
              <a:t> member</a:t>
            </a:r>
          </a:p>
          <a:p>
            <a:pPr lvl="1"/>
            <a:r>
              <a:rPr lang="en-US" dirty="0"/>
              <a:t>Can sometimes calculate what to return (e.g. calculate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dirty="0"/>
              <a:t>)</a:t>
            </a:r>
          </a:p>
          <a:p>
            <a:r>
              <a:rPr lang="en-US" dirty="0"/>
              <a:t>Setter –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/>
              <a:t> method assigning value of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dirty="0"/>
              <a:t> member</a:t>
            </a:r>
          </a:p>
          <a:p>
            <a:pPr lvl="1"/>
            <a:r>
              <a:rPr lang="en-US" dirty="0"/>
              <a:t>Keeps internal state correct while giving access to external </a:t>
            </a:r>
            <a:r>
              <a:rPr lang="en-US" dirty="0" smtClean="0"/>
              <a:t>code</a:t>
            </a:r>
          </a:p>
          <a:p>
            <a:r>
              <a:rPr lang="en-US" b="1" dirty="0" smtClean="0"/>
              <a:t>Demo circle class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github.com/NaskoVasilev/OOP-FMI/blob/main/04_Introduction_to_OOP/Party.md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4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recap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Constructors</a:t>
            </a:r>
          </a:p>
          <a:p>
            <a:r>
              <a:rPr lang="en-US" dirty="0" smtClean="0"/>
              <a:t>Access modifiers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1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github.com/NaskoVasilev/OOP-FMI/blob/main/03_Structs/01_struct-initialization.cpp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github.com/NaskoVasilev/OOP-FMI/blob/main/03_Structs/02_dynamically-allocated-struct.cpp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github.com/NaskoVasilev/OOP-FMI/blob/main/03_Structs/03_arrays-of-struct-instances.cpp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github.com/NaskoVasilev/OOP-FMI/blob/main/03_Structs/04_dynamically_allocated_fields.cpp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github.com/NaskoVasilev/OOP-FMI/blob/main/03_Structs/Geometry.md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</a:t>
            </a:r>
            <a:r>
              <a:rPr lang="en-US" dirty="0"/>
              <a:t>initialize objects of a </a:t>
            </a:r>
            <a:r>
              <a:rPr lang="en-US" dirty="0" smtClean="0"/>
              <a:t>class</a:t>
            </a:r>
          </a:p>
          <a:p>
            <a:pPr lvl="1"/>
            <a:r>
              <a:rPr lang="en-US" dirty="0"/>
              <a:t>Follow same rules as functions, but without a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Can have overloads, default parameters, etc. </a:t>
            </a:r>
            <a:endParaRPr lang="en-US" dirty="0" smtClean="0"/>
          </a:p>
          <a:p>
            <a:pPr lvl="1"/>
            <a:r>
              <a:rPr lang="en-US" dirty="0" smtClean="0"/>
              <a:t>Constructor with parameters demo</a:t>
            </a:r>
          </a:p>
          <a:p>
            <a:pPr lvl="1"/>
            <a:r>
              <a:rPr lang="en-US" dirty="0" smtClean="0"/>
              <a:t>Calling constructors demo</a:t>
            </a:r>
          </a:p>
        </p:txBody>
      </p:sp>
    </p:spTree>
    <p:extLst>
      <p:ext uri="{BB962C8B-B14F-4D97-AF65-F5344CB8AC3E}">
        <p14:creationId xmlns:p14="http://schemas.microsoft.com/office/powerpoint/2010/main" val="312643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without parameters is a default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/>
              <a:t>Called when no other constructor is called</a:t>
            </a:r>
          </a:p>
          <a:p>
            <a:pPr lvl="1"/>
            <a:r>
              <a:rPr lang="en-US" dirty="0"/>
              <a:t>Auto-generated if class has no other constructors</a:t>
            </a:r>
          </a:p>
          <a:p>
            <a:r>
              <a:rPr lang="en-US" dirty="0" smtClean="0"/>
              <a:t>Default constructor demo</a:t>
            </a:r>
          </a:p>
          <a:p>
            <a:r>
              <a:rPr lang="en-US" dirty="0" smtClean="0"/>
              <a:t>If no default constructor for class Person</a:t>
            </a:r>
          </a:p>
          <a:p>
            <a:pPr lvl="1"/>
            <a:r>
              <a:rPr lang="en-US" dirty="0" smtClean="0"/>
              <a:t>Person p; and Person p[3] won’t compile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4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gives us the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/>
              <a:t> pointer to explicitly access class members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</a:rPr>
              <a:t>this</a:t>
            </a:r>
            <a:r>
              <a:rPr lang="en-US" dirty="0"/>
              <a:t> points to whatever the current object is</a:t>
            </a:r>
          </a:p>
          <a:p>
            <a:r>
              <a:rPr lang="en-US" dirty="0"/>
              <a:t>Very useful in any method where parameters match the fields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9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Constructor Initializer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body is </a:t>
            </a:r>
            <a:r>
              <a:rPr lang="en-US" b="1" dirty="0"/>
              <a:t>always</a:t>
            </a:r>
            <a:r>
              <a:rPr lang="en-US" dirty="0"/>
              <a:t> executed </a:t>
            </a:r>
            <a:r>
              <a:rPr lang="en-US" b="1" dirty="0"/>
              <a:t>after</a:t>
            </a:r>
            <a:r>
              <a:rPr lang="en-US" dirty="0"/>
              <a:t> a member creation</a:t>
            </a:r>
          </a:p>
          <a:p>
            <a:r>
              <a:rPr lang="en-US" dirty="0"/>
              <a:t>C++ constructors are typically written with initializer lists:</a:t>
            </a:r>
          </a:p>
          <a:p>
            <a:pPr lvl="1"/>
            <a:r>
              <a:rPr lang="en-US" dirty="0" smtClean="0"/>
              <a:t>Demo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Executes before body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If a member is omitted, it is default-constructed (if possible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3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 are functions declared inside a class</a:t>
            </a:r>
          </a:p>
          <a:p>
            <a:pPr lvl="1"/>
            <a:r>
              <a:rPr lang="en-US" dirty="0"/>
              <a:t>Follow the same rules as normal functions</a:t>
            </a:r>
          </a:p>
          <a:p>
            <a:pPr lvl="1"/>
            <a:r>
              <a:rPr lang="en-US" dirty="0"/>
              <a:t>Compiler knows which methods belong to which class</a:t>
            </a:r>
          </a:p>
          <a:p>
            <a:pPr lvl="1"/>
            <a:r>
              <a:rPr lang="en-US" dirty="0"/>
              <a:t>E.g.: size(), begin(), sort() are methods in the </a:t>
            </a:r>
            <a:r>
              <a:rPr lang="en-US" dirty="0" smtClean="0"/>
              <a:t>vector </a:t>
            </a:r>
            <a:r>
              <a:rPr lang="en-US" dirty="0"/>
              <a:t>class </a:t>
            </a:r>
            <a:endParaRPr lang="en-US" dirty="0" smtClean="0"/>
          </a:p>
          <a:p>
            <a:r>
              <a:rPr lang="en-US" dirty="0"/>
              <a:t>Methods can access class fields and other members directly</a:t>
            </a:r>
          </a:p>
          <a:p>
            <a:pPr lvl="1"/>
            <a:r>
              <a:rPr lang="en-US" dirty="0"/>
              <a:t>Can read and write fields, call other methods, etc.</a:t>
            </a:r>
          </a:p>
          <a:p>
            <a:pPr lvl="1"/>
            <a:r>
              <a:rPr lang="en-US" dirty="0"/>
              <a:t>Can use </a:t>
            </a:r>
            <a:r>
              <a:rPr lang="en-US" dirty="0" smtClean="0">
                <a:sym typeface="Consolas"/>
              </a:rPr>
              <a:t>this pointer</a:t>
            </a:r>
            <a:r>
              <a:rPr lang="en-US" dirty="0" smtClean="0"/>
              <a:t> </a:t>
            </a:r>
            <a:r>
              <a:rPr lang="en-US" dirty="0"/>
              <a:t>to explicitly refer to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2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</TotalTime>
  <Words>411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Tw Cen MT</vt:lpstr>
      <vt:lpstr>Circuit</vt:lpstr>
      <vt:lpstr>Members, constructors, destructors, access modifiers</vt:lpstr>
      <vt:lpstr>agenda</vt:lpstr>
      <vt:lpstr>Structs recap</vt:lpstr>
      <vt:lpstr>Exercise</vt:lpstr>
      <vt:lpstr>constructors</vt:lpstr>
      <vt:lpstr>Default constructor</vt:lpstr>
      <vt:lpstr>This keyword</vt:lpstr>
      <vt:lpstr>C++ Constructor Initializer List</vt:lpstr>
      <vt:lpstr>Methods</vt:lpstr>
      <vt:lpstr>Encapsulation</vt:lpstr>
      <vt:lpstr>Access modifiers</vt:lpstr>
      <vt:lpstr>Getters and setters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Members, constructors, destructors, access modifiers</dc:title>
  <dc:creator>jilanov test</dc:creator>
  <cp:lastModifiedBy>jilanov test</cp:lastModifiedBy>
  <cp:revision>4</cp:revision>
  <dcterms:created xsi:type="dcterms:W3CDTF">2022-03-15T23:29:13Z</dcterms:created>
  <dcterms:modified xsi:type="dcterms:W3CDTF">2022-03-16T00:03:28Z</dcterms:modified>
</cp:coreProperties>
</file>