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Copy constructor, Copy assignment operator=, destructor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 and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9117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Constructor </a:t>
            </a:r>
            <a:r>
              <a:rPr lang="en-US" dirty="0"/>
              <a:t>increases a static value, destructor </a:t>
            </a:r>
            <a:r>
              <a:rPr lang="en-US" dirty="0" smtClean="0"/>
              <a:t>decreases</a:t>
            </a:r>
          </a:p>
          <a:p>
            <a:r>
              <a:rPr lang="en-US" b="1" dirty="0">
                <a:latin typeface="Consolas" pitchFamily="49" charset="0"/>
              </a:rPr>
              <a:t>example(); </a:t>
            </a:r>
            <a:r>
              <a:rPr lang="en-US" b="1" dirty="0" err="1">
                <a:latin typeface="Consolas" pitchFamily="49" charset="0"/>
              </a:rPr>
              <a:t>cout</a:t>
            </a:r>
            <a:r>
              <a:rPr lang="en-US" b="1" dirty="0">
                <a:latin typeface="Consolas" pitchFamily="49" charset="0"/>
              </a:rPr>
              <a:t> &lt;&lt; Lecturer::</a:t>
            </a:r>
            <a:r>
              <a:rPr lang="en-US" b="1" dirty="0" err="1">
                <a:latin typeface="Consolas" pitchFamily="49" charset="0"/>
              </a:rPr>
              <a:t>getTotal</a:t>
            </a:r>
            <a:r>
              <a:rPr lang="en-US" b="1" dirty="0">
                <a:latin typeface="Consolas" pitchFamily="49" charset="0"/>
              </a:rPr>
              <a:t>();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618494"/>
            <a:ext cx="4010585" cy="2638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338" y="3594679"/>
            <a:ext cx="453453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prints </a:t>
            </a:r>
            <a:r>
              <a:rPr lang="en-US" b="1" dirty="0">
                <a:latin typeface="Consolas" panose="020B0609020204030204" pitchFamily="49" charset="0"/>
              </a:rPr>
              <a:t>-3</a:t>
            </a:r>
            <a:r>
              <a:rPr lang="en-US" dirty="0"/>
              <a:t> instead of </a:t>
            </a:r>
            <a:r>
              <a:rPr lang="en-US" b="1" dirty="0">
                <a:latin typeface="Consolas" panose="020B0609020204030204" pitchFamily="49" charset="0"/>
              </a:rPr>
              <a:t>0</a:t>
            </a:r>
            <a:r>
              <a:rPr lang="en-US" dirty="0"/>
              <a:t> after all objects out of scope</a:t>
            </a:r>
          </a:p>
          <a:p>
            <a:r>
              <a:rPr lang="en-US" dirty="0"/>
              <a:t>The problem is </a:t>
            </a:r>
            <a:r>
              <a:rPr lang="en-US" dirty="0" smtClean="0"/>
              <a:t>copy-construction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Counter not increased on copy</a:t>
            </a:r>
          </a:p>
          <a:p>
            <a:pPr marL="685800" lvl="2">
              <a:spcBef>
                <a:spcPts val="1000"/>
              </a:spcBef>
            </a:pPr>
            <a:r>
              <a:rPr lang="en-US" b="1" dirty="0">
                <a:latin typeface="Consolas" panose="020B0609020204030204" pitchFamily="49" charset="0"/>
              </a:rPr>
              <a:t>3</a:t>
            </a:r>
            <a:r>
              <a:rPr lang="en-US" dirty="0"/>
              <a:t> locals -&gt; </a:t>
            </a:r>
            <a:r>
              <a:rPr lang="en-US" b="1" dirty="0">
                <a:latin typeface="Consolas" panose="020B0609020204030204" pitchFamily="49" charset="0"/>
              </a:rPr>
              <a:t>+3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b="1" dirty="0">
                <a:latin typeface="Consolas" panose="020B0609020204030204" pitchFamily="49" charset="0"/>
              </a:rPr>
              <a:t>3</a:t>
            </a:r>
            <a:r>
              <a:rPr lang="en-US" dirty="0"/>
              <a:t> copies into list -&gt; </a:t>
            </a:r>
            <a:r>
              <a:rPr lang="en-US" b="1" dirty="0">
                <a:latin typeface="Consolas" panose="020B0609020204030204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increments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Locals "destructed" -&gt; </a:t>
            </a:r>
            <a:r>
              <a:rPr lang="en-US" b="1" dirty="0" smtClean="0">
                <a:latin typeface="Consolas" panose="020B0609020204030204" pitchFamily="49" charset="0"/>
              </a:rPr>
              <a:t>3-3=0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List copies "destructed" -&gt; </a:t>
            </a:r>
            <a:r>
              <a:rPr lang="en-US" b="1" dirty="0">
                <a:latin typeface="Consolas" panose="020B0609020204030204" pitchFamily="49" charset="0"/>
              </a:rPr>
              <a:t>0-3=-3</a:t>
            </a:r>
          </a:p>
          <a:p>
            <a:pPr marL="685800" lvl="2">
              <a:spcBef>
                <a:spcPts val="1000"/>
              </a:spcBef>
            </a:pPr>
            <a:endParaRPr lang="en-US" b="1" dirty="0">
              <a:latin typeface="Consolas" panose="020B0609020204030204" pitchFamily="49" charset="0"/>
            </a:endParaRPr>
          </a:p>
          <a:p>
            <a:pPr marL="685800" lvl="2">
              <a:spcBef>
                <a:spcPts val="1000"/>
              </a:spcBef>
            </a:pPr>
            <a:endParaRPr lang="en-US" dirty="0" smtClean="0"/>
          </a:p>
          <a:p>
            <a:pPr marL="685800" lvl="2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 of three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class needs ONE of the following: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Copy Constructor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Copy Assignment operator=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Destructor</a:t>
            </a:r>
          </a:p>
          <a:p>
            <a:r>
              <a:rPr lang="en-US" dirty="0"/>
              <a:t>Then it probably needs ALL of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333</TotalTime>
  <Words>106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Trebuchet MS</vt:lpstr>
      <vt:lpstr>Tw Cen MT</vt:lpstr>
      <vt:lpstr>Circuit</vt:lpstr>
      <vt:lpstr>Copy constructor, Copy assignment operator=, destructor</vt:lpstr>
      <vt:lpstr>Destructors and copies</vt:lpstr>
      <vt:lpstr>Explanation</vt:lpstr>
      <vt:lpstr>The rule of three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constructor, Copy assignment operator=, destructor</dc:title>
  <dc:creator>jilanov test</dc:creator>
  <cp:lastModifiedBy>jilanov test</cp:lastModifiedBy>
  <cp:revision>3</cp:revision>
  <dcterms:created xsi:type="dcterms:W3CDTF">2022-03-30T07:20:13Z</dcterms:created>
  <dcterms:modified xsi:type="dcterms:W3CDTF">2022-03-30T12:53:50Z</dcterms:modified>
</cp:coreProperties>
</file>