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2E12-902D-28CC-BFBA-31E165269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Най-къс път в граф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E1912-B892-7753-3D0E-182035618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42013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2EC0-561E-44DD-1D85-F9163B48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5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3DE4-FBEC-8E48-4608-17EAB7B9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410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3D50-D598-BA55-3F85-F6D906C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9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8F87-330A-976B-E512-8A5A366F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962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CC56-8ED9-1AD1-FB3F-61FA66AF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10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AF1C-169A-2053-E919-9B8EB55F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332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</TotalTime>
  <Words>26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Най-къс път в граф</vt:lpstr>
      <vt:lpstr>Exam 5 – 2021/2022</vt:lpstr>
      <vt:lpstr>Homework 9 – 2021/2022</vt:lpstr>
      <vt:lpstr>Homework 10 – 2021/2022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Най-къс път в граф</dc:title>
  <dc:creator>Atanas Vasilev</dc:creator>
  <cp:lastModifiedBy>Atanas Vasilev</cp:lastModifiedBy>
  <cp:revision>2</cp:revision>
  <dcterms:created xsi:type="dcterms:W3CDTF">2022-12-23T08:37:43Z</dcterms:created>
  <dcterms:modified xsi:type="dcterms:W3CDTF">2022-12-23T08:52:50Z</dcterms:modified>
</cp:coreProperties>
</file>