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11_Dijkstra/07.%20Advanced-Graph-Algorithms-Part-I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blob/main/11_Dijkstra/03_dijkstra.cpp" TargetMode="External"/><Relationship Id="rId2" Type="http://schemas.openxmlformats.org/officeDocument/2006/relationships/hyperlink" Target="https://github.com/NaskoVasilev/SDA_2022-2023/blob/main/11_Dijkstra/01_shortest_path_bfs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skoVasilev/SDA_2022-2023/blob/main/11_Dijkstra/02_find_all_shortest_paths.c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61abb90aa7c3d6001d5ee359/shortest-path" TargetMode="External"/><Relationship Id="rId2" Type="http://schemas.openxmlformats.org/officeDocument/2006/relationships/hyperlink" Target="https://leetcode.com/problems/network-delay-tim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ontests/sda-2021-2022-test5-8dec/challenges" TargetMode="External"/><Relationship Id="rId2" Type="http://schemas.openxmlformats.org/officeDocument/2006/relationships/hyperlink" Target="https://github.com/NaskoVasilev/SDA_2022-2023/tree/main/Exams/05_Ex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tree/main/Homeworks/09_Homework" TargetMode="External"/><Relationship Id="rId2" Type="http://schemas.openxmlformats.org/officeDocument/2006/relationships/hyperlink" Target="https://www.hackerrank.com/contests/sda-hw-9-2021/challeng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ontests/sda-hw-10-2021/challenges" TargetMode="External"/><Relationship Id="rId2" Type="http://schemas.openxmlformats.org/officeDocument/2006/relationships/hyperlink" Target="https://github.com/NaskoVasilev/SDA_2022-2023/tree/main/Homeworks/10_Ho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2E12-902D-28CC-BFBA-31E165269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Най-къс път в граф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E1912-B892-7753-3D0E-182035618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2022/2023</a:t>
            </a:r>
          </a:p>
          <a:p>
            <a:r>
              <a:rPr lang="bg-BG" dirty="0"/>
              <a:t>Асистент: Атанас Василев</a:t>
            </a:r>
          </a:p>
        </p:txBody>
      </p:sp>
    </p:spTree>
    <p:extLst>
      <p:ext uri="{BB962C8B-B14F-4D97-AF65-F5344CB8AC3E}">
        <p14:creationId xmlns:p14="http://schemas.microsoft.com/office/powerpoint/2010/main" val="420134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D7F7-3FAE-B8FB-4115-2FF6C2C6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B5E1-BC3D-FD2E-109A-365CF07A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https://github.com/NaskoVasilev/SDA_2022-2023/blob/main/11_Dijkstra/07.%20Advanced-Graph-Algorithms-Part-I.pptx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900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5DE8-FC02-9644-8A79-89281655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4209-6FAF-AC04-032C-DEA61150C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https://github.com/NaskoVasilev/SDA_2022-2023/blob/main/11_Dijkstra/01_shortest_path_bfs.cpp</a:t>
            </a:r>
            <a:endParaRPr lang="bg-BG" dirty="0"/>
          </a:p>
          <a:p>
            <a:r>
              <a:rPr lang="en-US" dirty="0">
                <a:hlinkClick r:id="rId3"/>
              </a:rPr>
              <a:t>https://github.com/NaskoVasilev/SDA_2022-2023/blob/main/11_Dijkstra/03_dijkstra.cpp</a:t>
            </a:r>
            <a:endParaRPr lang="bg-BG" dirty="0"/>
          </a:p>
          <a:p>
            <a:r>
              <a:rPr lang="en-US" dirty="0">
                <a:hlinkClick r:id="rId4"/>
              </a:rPr>
              <a:t>https://github.com/NaskoVasilev/SDA_2022-2023/blob/main/11_Dijkstra/02_find_all_shortest_paths.cpp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394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560F-1B8F-56D0-6D7D-3D8541B9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упражнение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AB9A-4D98-3A86-16DA-9DEA01F9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https://leetcode.com/problems/network-delay-time/</a:t>
            </a:r>
            <a:endParaRPr lang="bg-BG" dirty="0"/>
          </a:p>
          <a:p>
            <a:r>
              <a:rPr lang="en-US" dirty="0">
                <a:hlinkClick r:id="rId3"/>
              </a:rPr>
              <a:t>https://quizizz.com/admin/quiz/61abb90aa7c3d6001d5ee359/shortest-path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59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2EC0-561E-44DD-1D85-F9163B48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5 – 2021/2022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3DE4-FBEC-8E48-4608-17EAB7B9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https://github.com/NaskoVasilev/SDA_2022-2023/tree/main/Exams/05_Exam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https://www.hackerrank.com/contests/sda-2021-2022-test5-8dec/challenges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410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3D50-D598-BA55-3F85-F6D906C5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9 – 2021/2022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8F87-330A-976B-E512-8A5A366F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https://www.hackerrank.com/contests/sda-hw-9-2021/challenges</a:t>
            </a:r>
            <a:endParaRPr lang="en-US" dirty="0"/>
          </a:p>
          <a:p>
            <a:r>
              <a:rPr lang="en-US" dirty="0">
                <a:hlinkClick r:id="rId3"/>
              </a:rPr>
              <a:t>https://github.com/NaskoVasilev/SDA_2022-2023/tree/main/Homeworks/09_Homework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962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CC56-8ED9-1AD1-FB3F-61FA66AF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10 – 2021/2022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AF1C-169A-2053-E919-9B8EB55F5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https://github.com/NaskoVasilev/SDA_2022-2023/tree/main/Homeworks/10_Homework</a:t>
            </a:r>
            <a:endParaRPr lang="en-US" dirty="0"/>
          </a:p>
          <a:p>
            <a:r>
              <a:rPr lang="en-US" dirty="0">
                <a:hlinkClick r:id="rId3"/>
              </a:rPr>
              <a:t>https://www.hackerrank.com/contests/sda-hw-10-2021/challenges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3320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</TotalTime>
  <Words>264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Най-къс път в граф</vt:lpstr>
      <vt:lpstr>въведение</vt:lpstr>
      <vt:lpstr>имплементация</vt:lpstr>
      <vt:lpstr>упражнение</vt:lpstr>
      <vt:lpstr>Exam 5 – 2021/2022</vt:lpstr>
      <vt:lpstr>Homework 9 – 2021/2022</vt:lpstr>
      <vt:lpstr>Homework 10 – 2021/2022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Най-къс път в граф</dc:title>
  <dc:creator>Atanas Vasilev</dc:creator>
  <cp:lastModifiedBy>Atanas Vasilev</cp:lastModifiedBy>
  <cp:revision>4</cp:revision>
  <dcterms:created xsi:type="dcterms:W3CDTF">2022-12-23T08:37:43Z</dcterms:created>
  <dcterms:modified xsi:type="dcterms:W3CDTF">2022-12-23T09:23:42Z</dcterms:modified>
</cp:coreProperties>
</file>