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6f189f977e86001d9c96df/%D1%81%D1%8A%D1%87%D0%BA%D0%B8-%D1%81%D1%8A%D0%B1%D0%B8%D1%80%D0%B0%D0%BC-%D0%BF%D1%80%D1%8A%D1%87%D0%BA%D0%B8-%D0%BD%D0%B0%D0%BC%D0%B8%D1%80%D0%B0%D0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sda-homework-3/challenges/challenge-2674/probl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fmi.uni-sofia.bg/mod/quiz/review.php?attempt=169915" TargetMode="External"/><Relationship Id="rId2" Type="http://schemas.openxmlformats.org/officeDocument/2006/relationships/hyperlink" Target="https://github.com/NaskoVasilev/SDA_2022-2023/tree/main/03_Seaching_Algorithms/Nask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sda-hw-3" TargetMode="External"/><Relationship Id="rId2" Type="http://schemas.openxmlformats.org/officeDocument/2006/relationships/hyperlink" Target="https://github.com/NaskoVasilev/SDA_2022-2023/tree/main/Homeworks/03_Ho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minimum-in-rotated-sorted-array/" TargetMode="External"/><Relationship Id="rId2" Type="http://schemas.openxmlformats.org/officeDocument/2006/relationships/hyperlink" Target="https://www.hackerrank.com/contests/practice-3-sda/challenges/monster-tru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Tzankov/Data-structures-and-algorithms-FMI/blob/master/Exercise%204%20-%20Searching/Problems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S0didkAYg&amp;ab_channel=S%5E3Team" TargetMode="External"/><Relationship Id="rId2" Type="http://schemas.openxmlformats.org/officeDocument/2006/relationships/hyperlink" Target="https://docs.google.com/presentation/d/e/2PACX-1vTLHRr8jEUmNAFcd6Lbi8Zv5UGTBMSrlgcYFigw_Pn0gYuO-kWZ1GM2RPErSOAco1dWDV5Fv1aagQFr/pub?start=false&amp;loop=false&amp;delayms=3000&amp;slide=id.g987676a175_0_1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51A-113E-F981-8965-1A2B1FD48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F64F-2C17-8C80-96FE-E220CB51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36725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060-698A-C82F-0CF3-0FC6755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Въпроси по материал до сега???</a:t>
            </a:r>
          </a:p>
        </p:txBody>
      </p:sp>
    </p:spTree>
    <p:extLst>
      <p:ext uri="{BB962C8B-B14F-4D97-AF65-F5344CB8AC3E}">
        <p14:creationId xmlns:p14="http://schemas.microsoft.com/office/powerpoint/2010/main" val="5265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72F9-742A-6DD9-7D33-6E7F7E8F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85F0-E671-CEA6-FB1D-24175961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Interview task</a:t>
            </a:r>
          </a:p>
          <a:p>
            <a:r>
              <a:rPr lang="en-US" dirty="0" err="1"/>
              <a:t>Stl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Upper_bound</a:t>
            </a:r>
            <a:endParaRPr lang="en-US" dirty="0"/>
          </a:p>
          <a:p>
            <a:pPr lvl="1"/>
            <a:r>
              <a:rPr lang="en-US" dirty="0" err="1"/>
              <a:t>Lower_bound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8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FDC4-DCAC-6228-B53B-EB5BA60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B465-7120-BA75-CD0D-6FED7F9D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https://quizizz.com/admin/quiz/616f189f977e86001d9c96df/%D1%81%D1%8A%D1%87%D0%BA%D0%B8-%D1%81%D1%8A%D0%B1%D0%B8%D1%80%D0%B0%D0%BC-%D0%BF%D1%80%D1%8A%D1%87%D0%BA%D0%B8-%D0%BD%D0%B0%D0%BC%D0%B8%D1%80%D0%B0%D0%BC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43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ED45-F6D7-63D3-D109-681C58FF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printer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7C4E-0CC5-6886-B8B8-823E31B1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https://www.hackerrank.com/contests/sda-homework-3/challenges/challenge-2674/problem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3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D794-7094-6FA1-6F93-3DA0AD1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и решени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9A8-FB57-BB93-452C-4448D9AF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https://github.com/NaskoVasilev/SDA_2022-2023/tree/main/03_Seaching_Algorithms/Nasko</a:t>
            </a:r>
            <a:r>
              <a:rPr lang="bg-BG" dirty="0"/>
              <a:t> </a:t>
            </a:r>
            <a:endParaRPr lang="en-US" dirty="0"/>
          </a:p>
          <a:p>
            <a:r>
              <a:rPr lang="bg-BG" dirty="0"/>
              <a:t>Преглеждане на контролното: </a:t>
            </a:r>
            <a:r>
              <a:rPr lang="en-US" dirty="0">
                <a:hlinkClick r:id="rId3"/>
              </a:rPr>
              <a:t>https://learn.fmi.uni-sofia.bg/mod/quiz/review.php?attempt=169915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86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2CE1-76D7-4DAE-9426-5E16322C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5949-C20E-B2BF-1E1A-691EC2D7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https://github.com/NaskoVasilev/SDA_2022-2023/tree/main/Homeworks/03_Homework</a:t>
            </a:r>
            <a:r>
              <a:rPr lang="en-US" dirty="0"/>
              <a:t> </a:t>
            </a:r>
          </a:p>
          <a:p>
            <a:r>
              <a:rPr lang="en-US" dirty="0"/>
              <a:t>03_Homework: </a:t>
            </a:r>
            <a:r>
              <a:rPr lang="en-US" dirty="0">
                <a:hlinkClick r:id="rId3"/>
              </a:rPr>
              <a:t>https://www.hackerrank.com/sda-hw-3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1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3552-4941-4DCC-C76C-31ECC560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0ABD-D196-E07A-7420-E0BFAA00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https://www.hackerrank.com/contests/practice-3-sda/challenges/monster-trucks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https://leetcode.com/problems/find-minimum-in-rotated-sorted-array/</a:t>
            </a:r>
            <a:endParaRPr lang="en-US" dirty="0"/>
          </a:p>
          <a:p>
            <a:r>
              <a:rPr lang="en-US" dirty="0">
                <a:hlinkClick r:id="rId4"/>
              </a:rPr>
              <a:t>https://github.com/AngelTzankov/Data-structures-and-algorithms-FMI/blob/master/Exercise%204%20-%20Searching/Problems.txt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58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BAC9-29A4-C829-3E40-45D75EA9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S^3 academy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03AF-BC2F-62D9-7182-2F868460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https://docs.google.com/presentation/d/e/2PACX-1vTLHRr8jEUmNAFcd6Lbi8Zv5UGTBMSrlgcYFigw_Pn0gYuO-kWZ1GM2RPErSOAco1dWDV5Fv1aagQFr/pub?start=false&amp;loop=false&amp;delayms=3000&amp;slide=id.g987676a175_0_186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https://www.youtube.com/watch?v=a3S0didkAYg&amp;ab_channel=S%5E3Team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951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188</TotalTime>
  <Words>342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Алгоритми за търсене</vt:lpstr>
      <vt:lpstr>Въпроси по материал до сега???</vt:lpstr>
      <vt:lpstr>Content</vt:lpstr>
      <vt:lpstr>QUIZ</vt:lpstr>
      <vt:lpstr>Perfect printer</vt:lpstr>
      <vt:lpstr>Примери и решени задачи</vt:lpstr>
      <vt:lpstr>Homework 2021/2022</vt:lpstr>
      <vt:lpstr>Задачи за упражнение</vt:lpstr>
      <vt:lpstr>S^3 academy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търсене</dc:title>
  <dc:creator>Atanas Vasilev</dc:creator>
  <cp:lastModifiedBy>Atanas Vasilev</cp:lastModifiedBy>
  <cp:revision>9</cp:revision>
  <dcterms:created xsi:type="dcterms:W3CDTF">2022-10-19T21:04:47Z</dcterms:created>
  <dcterms:modified xsi:type="dcterms:W3CDTF">2022-10-20T07:20:10Z</dcterms:modified>
</cp:coreProperties>
</file>