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admin/quiz/618c5edfba0f18001d6e7f5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SDA_2022-2023/tree/main/Exams/02_Exam" TargetMode="External"/><Relationship Id="rId2" Type="http://schemas.openxmlformats.org/officeDocument/2006/relationships/hyperlink" Target="https://www.hackerrank.com/sda-2021-2021-test-2-tes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SDA_2022-2023/tree/main/Exams/03_Exam" TargetMode="External"/><Relationship Id="rId2" Type="http://schemas.openxmlformats.org/officeDocument/2006/relationships/hyperlink" Target="https://www.hackerrank.com/contests/sda-2021-2021-test-3-november16/challeng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07_Balanced_Trees_AVL_Tree/Nasko/06.%20Data-Structures-B-Trees-and-Red-Black-Trees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07_Balanced_Trees_AVL_Tree/Nasko/07.%20Data-Structures-AVL-Trees-AA-Trees.ppt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07_Balanced_Trees_AVL_Tree/Nasko/AVLTree.c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07_Balanced_Trees_AVL_Tree/Nasko/09.%20Data-Structures-Kd-Trees-Interval-Trees.ppt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skoVasilev/SDA_2022-2023/blob/main/07_Balanced_Trees_AVL_Tree/Nasko/02_map_demo.cpp" TargetMode="External"/><Relationship Id="rId5" Type="http://schemas.openxmlformats.org/officeDocument/2006/relationships/hyperlink" Target="https://github.com/NaskoVasilev/SDA_2022-2023/blob/main/07_Balanced_Trees_AVL_Tree/Nasko/01_set_demo.cpp" TargetMode="Externa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ontests/sda-hw-8/challenges/volleyball-friends" TargetMode="External"/><Relationship Id="rId2" Type="http://schemas.openxmlformats.org/officeDocument/2006/relationships/hyperlink" Target="https://leetcode.com/problems/contains-duplicate-ii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0E24-9137-B293-DBE5-CFEED1084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Balanced trees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7DD89-E7E3-FB12-CB92-97B965758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 2022/2023</a:t>
            </a:r>
          </a:p>
          <a:p>
            <a:r>
              <a:rPr lang="bg-BG" dirty="0"/>
              <a:t>Асистент: Атанас Василев</a:t>
            </a:r>
          </a:p>
        </p:txBody>
      </p:sp>
    </p:spTree>
    <p:extLst>
      <p:ext uri="{BB962C8B-B14F-4D97-AF65-F5344CB8AC3E}">
        <p14:creationId xmlns:p14="http://schemas.microsoft.com/office/powerpoint/2010/main" val="326285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56AB-F2D7-3536-8791-6AB8FBDF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8EA7-0DF0-F9AA-4CE3-10CC5FE8C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https://quizizz.com/admin/quiz/618c5edfba0f18001d6e7f5e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950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E55F-8BDD-FBFF-41CB-79043383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Exam Solutions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6961-7337-F553-7049-5F277C97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https://www.hackerrank.com/sda-2021-2021-test-2-test</a:t>
            </a:r>
            <a:endParaRPr lang="pt-BR" dirty="0"/>
          </a:p>
          <a:p>
            <a:r>
              <a:rPr lang="pt-BR" dirty="0">
                <a:hlinkClick r:id="rId3"/>
              </a:rPr>
              <a:t>https://github.com/NaskoVasilev/SDA_2022-2023/tree/main/Exams/02_Exam</a:t>
            </a:r>
            <a:endParaRPr lang="pt-BR" dirty="0"/>
          </a:p>
          <a:p>
            <a:endParaRPr lang="pt-BR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569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957F-D150-6005-C2CA-785B4270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Exam solutions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452B-6215-0291-E049-58A0F05C6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https://www.hackerrank.com/contests/sda-2021-2021-test-3-november16/challenges</a:t>
            </a:r>
            <a:endParaRPr lang="pt-BR" dirty="0"/>
          </a:p>
          <a:p>
            <a:r>
              <a:rPr lang="pt-BR">
                <a:hlinkClick r:id="rId3"/>
              </a:rPr>
              <a:t>https://github.com/NaskoVasilev/SDA_2022-2023/tree/main/Exams/03_Exam</a:t>
            </a:r>
            <a:r>
              <a:rPr lang="pt-BR"/>
              <a:t> </a:t>
            </a:r>
            <a:endParaRPr lang="pt-BR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600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A86F-A2B7-A784-584E-86DC159C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В живота баланс му е майката!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86E75-03F0-6D1B-FA5E-DC029BEA0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41071"/>
            <a:ext cx="4844521" cy="405493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2000" dirty="0"/>
              <a:t>Петте топки на живота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История на </a:t>
            </a:r>
            <a:r>
              <a:rPr lang="ru-RU" dirty="0"/>
              <a:t>главния изпълнителен директор на Google </a:t>
            </a:r>
            <a:r>
              <a:rPr lang="ru-RU" b="1" dirty="0"/>
              <a:t>Сундар Пичай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Представете си живота като игра, в която жонглирате с пет топки, без да допускате някоя от тях да падне на земята. Едната топка е гумена, а останалите са стъклени. Петте топки са: </a:t>
            </a:r>
            <a:r>
              <a:rPr lang="ru-RU" b="1" dirty="0"/>
              <a:t>работа, семейство, здраве, приятели, душа</a:t>
            </a:r>
            <a:r>
              <a:rPr lang="ru-RU" dirty="0"/>
              <a:t>...</a:t>
            </a:r>
            <a:endParaRPr lang="bg-BG" dirty="0"/>
          </a:p>
        </p:txBody>
      </p:sp>
      <p:pic>
        <p:nvPicPr>
          <p:cNvPr id="1026" name="Picture 2" descr="Петте топки на живота - Семейство.бг">
            <a:extLst>
              <a:ext uri="{FF2B5EF4-FFF2-40B4-BE49-F238E27FC236}">
                <a16:creationId xmlns:a16="http://schemas.microsoft.com/office/drawing/2014/main" id="{77AFAA9F-D3E8-3814-A4BD-3E2857B15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" r="3" b="3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71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70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71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2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3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4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5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6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7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8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9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0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1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82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3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4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5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6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87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8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9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0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1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2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3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4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5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6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60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1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2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3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4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5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6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7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8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9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098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70D1EE-52FF-3484-F890-EF233605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Баланс</a:t>
            </a:r>
          </a:p>
        </p:txBody>
      </p:sp>
      <p:sp useBgFill="1">
        <p:nvSpPr>
          <p:cNvPr id="2100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alance Vector Art, Icons, and Graphics for Free Download">
            <a:extLst>
              <a:ext uri="{FF2B5EF4-FFF2-40B4-BE49-F238E27FC236}">
                <a16:creationId xmlns:a16="http://schemas.microsoft.com/office/drawing/2014/main" id="{C325D748-D942-E1F0-A065-A379C343B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617" y="1836950"/>
            <a:ext cx="3178638" cy="31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E954-B9AF-426C-D0E9-822662F5F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2" y="1990725"/>
            <a:ext cx="6483129" cy="3800476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Обмисляне на решение</a:t>
            </a:r>
          </a:p>
          <a:p>
            <a:r>
              <a:rPr lang="bg-BG" dirty="0">
                <a:solidFill>
                  <a:srgbClr val="FFFFFF"/>
                </a:solidFill>
              </a:rPr>
              <a:t>Алтруизъм, помагане на другите</a:t>
            </a:r>
          </a:p>
          <a:p>
            <a:r>
              <a:rPr lang="bg-BG" dirty="0">
                <a:solidFill>
                  <a:srgbClr val="FFFFFF"/>
                </a:solidFill>
              </a:rPr>
              <a:t>Пътувания, моменти с големи емоции и адреналин</a:t>
            </a:r>
          </a:p>
          <a:p>
            <a:r>
              <a:rPr lang="bg-BG" dirty="0">
                <a:solidFill>
                  <a:srgbClr val="FFFFFF"/>
                </a:solidFill>
              </a:rPr>
              <a:t>Партита, купони</a:t>
            </a:r>
          </a:p>
          <a:p>
            <a:r>
              <a:rPr lang="bg-BG" dirty="0">
                <a:solidFill>
                  <a:srgbClr val="FFFFFF"/>
                </a:solidFill>
              </a:rPr>
              <a:t>Работа, семейство и приятели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bg-BG" dirty="0">
                <a:solidFill>
                  <a:srgbClr val="FFFFFF"/>
                </a:solidFill>
              </a:rPr>
              <a:t>Други неща от живота</a:t>
            </a:r>
          </a:p>
          <a:p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75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5A5F-BCF8-ED98-CB0C-0E4F4013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B-TREES, RED-Black TREES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CD22-B075-D41B-23BD-7A003A24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https://github.com/NaskoVasilev/SDA_2022-2023/blob/main/07_Balanced_Trees_AVL_Tree/Nasko/06.%20Data-Structures-B-Trees-and-Red-Black-Trees.pptx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056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303B-34C4-67B4-6595-DE53598D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Trees, AA Trees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181C-7B61-AA5E-3217-3D0644CC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https://github.com/NaskoVasilev/SDA_2022-2023/blob/main/07_Balanced_Trees_AVL_Tree/Nasko/07.%20Data-Structures-AVL-Trees-AA-Trees.pptx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527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D0F3-3F78-6BD6-BF9D-EE254C1B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C++ implementation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1874-BA6A-B582-9774-76FD52862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https://github.com/NaskoVasilev/SDA_2022-2023/blob/main/07_Balanced_Trees_AVL_Tree/Nasko/AVLTree.cpp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498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6C42-4D61-CA5F-7F5C-69C2952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Kd</a:t>
            </a:r>
            <a:r>
              <a:rPr lang="en-US" dirty="0"/>
              <a:t>-trees, Interval trees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0805-5A0C-CA71-7BCA-8D754DF0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https://github.com/NaskoVasilev/SDA_2022-2023/blob/main/07_Balanced_Trees_AVL_Tree/Nasko/09.%20Data-Structures-Kd-Trees-Interval-Trees.pptx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120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080" name="Rectangle 3079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81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Demo Stock Photo - Download Image Now - Protest, Computer Software,  Teaching - iStock">
            <a:extLst>
              <a:ext uri="{FF2B5EF4-FFF2-40B4-BE49-F238E27FC236}">
                <a16:creationId xmlns:a16="http://schemas.microsoft.com/office/drawing/2014/main" id="{08F616F2-872C-B8F0-081A-F83BA1B57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8" b="10418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3084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85" name="Group 3084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105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06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07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08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3086" name="Group 3085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99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00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01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02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03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04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3087" name="Group 3086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95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96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97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98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3088" name="Group 3087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3089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90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91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92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93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94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6D954C-06CA-CB9E-ADAA-DB86ADDB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 and map demo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89182-18A0-F82E-59BE-2ED648CB8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en-US" sz="2000">
                <a:hlinkClick r:id="rId5"/>
              </a:rPr>
              <a:t>https://github.com/NaskoVasilev/SDA_2022-2023/blob/main/07_Balanced_Trees_AVL_Tree/Nasko/01_set_demo.cpp</a:t>
            </a:r>
            <a:endParaRPr lang="en-US" sz="2000"/>
          </a:p>
          <a:p>
            <a:r>
              <a:rPr lang="en-US" sz="2000">
                <a:hlinkClick r:id="rId6"/>
              </a:rPr>
              <a:t>https://github.com/NaskoVasilev/SDA_2022-2023/blob/main/07_Balanced_Trees_AVL_Tree/Nasko/02_map_demo.cpp</a:t>
            </a:r>
            <a:endParaRPr lang="en-US" sz="2000"/>
          </a:p>
          <a:p>
            <a:endParaRPr lang="bg-BG" sz="2000"/>
          </a:p>
        </p:txBody>
      </p:sp>
    </p:spTree>
    <p:extLst>
      <p:ext uri="{BB962C8B-B14F-4D97-AF65-F5344CB8AC3E}">
        <p14:creationId xmlns:p14="http://schemas.microsoft.com/office/powerpoint/2010/main" val="391924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459D-0B46-26D2-7602-F7219C10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упражнение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9609-24D6-8644-448F-19DBE7A7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https://leetcode.com/problems/contains-duplicate-iii/</a:t>
            </a:r>
            <a:endParaRPr lang="bg-BG" dirty="0"/>
          </a:p>
          <a:p>
            <a:r>
              <a:rPr lang="en-US" dirty="0">
                <a:hlinkClick r:id="rId3"/>
              </a:rPr>
              <a:t>https://www.hackerrank.com/contests/sda-hw-8/challenges/volleyball-friends</a:t>
            </a:r>
            <a:endParaRPr lang="bg-BG" dirty="0"/>
          </a:p>
          <a:p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329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92</TotalTime>
  <Words>439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Balanced trees</vt:lpstr>
      <vt:lpstr>В живота баланс му е майката!</vt:lpstr>
      <vt:lpstr>Баланс</vt:lpstr>
      <vt:lpstr>B-TREES, RED-Black TREES</vt:lpstr>
      <vt:lpstr>AVL Trees, AA Trees</vt:lpstr>
      <vt:lpstr>AVL C++ implementation</vt:lpstr>
      <vt:lpstr>Kd-trees, Interval trees</vt:lpstr>
      <vt:lpstr>Set and map demo</vt:lpstr>
      <vt:lpstr>упражнение</vt:lpstr>
      <vt:lpstr>QUIZ</vt:lpstr>
      <vt:lpstr>02 Exam Solutions</vt:lpstr>
      <vt:lpstr>03 Exam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trees</dc:title>
  <dc:creator>Atanas Vasilev</dc:creator>
  <cp:lastModifiedBy>Atanas Vasilev</cp:lastModifiedBy>
  <cp:revision>5</cp:revision>
  <dcterms:created xsi:type="dcterms:W3CDTF">2022-11-23T23:03:40Z</dcterms:created>
  <dcterms:modified xsi:type="dcterms:W3CDTF">2022-11-24T00:36:26Z</dcterms:modified>
</cp:coreProperties>
</file>