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5_Stack_and_Queue/Nasko/02.%20Linear-Data-Structures-Stacks-and-Queues%20(1)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05_Stack_and_Queue/Nask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Homeworks/03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4903-0BF6-7A9F-A534-7EECABDA5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EF3D-F972-196A-D02F-A0EC6FA17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20430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7432-4FA4-9287-87CE-0EE45476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по материал до сега?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9B65-7F42-96E2-E36C-D12B2B38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Уловката на пета от домашното</a:t>
            </a:r>
          </a:p>
        </p:txBody>
      </p:sp>
    </p:spTree>
    <p:extLst>
      <p:ext uri="{BB962C8B-B14F-4D97-AF65-F5344CB8AC3E}">
        <p14:creationId xmlns:p14="http://schemas.microsoft.com/office/powerpoint/2010/main" val="23417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2F50-30D9-ECB2-3D86-DD48498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D0C-0FBE-74DA-3CB5-5CC63018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https://github.com/NaskoVasilev/SDA_2022-2023/blob/main/05_Stack_and_Queue/Nasko/02.%20Linear-Data-Structures-Stacks-and-Queues%20(1).pptx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831-88A6-09E7-9224-CBF3DEF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B2D-2E38-29B5-F6BB-442BD246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https://github.com/NaskoVasilev/SDA_2022-2023/tree/main/05_Stack_and_Queue/Nasko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16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5C42-C310-6C79-A539-7B6A58EC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2021/2021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F2B-5F85-82E4-0665-1589449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https://github.com/NaskoVasilev/SDA_2022-2023/tree/main/Homeworks/03_Homework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02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110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Stack and queue</vt:lpstr>
      <vt:lpstr>Въпроси по материал до сега?</vt:lpstr>
      <vt:lpstr>Stack and queue</vt:lpstr>
      <vt:lpstr>Implementations</vt:lpstr>
      <vt:lpstr>Homework 3 2021/2021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Atanas Vasilev</dc:creator>
  <cp:lastModifiedBy>Atanas Vasilev</cp:lastModifiedBy>
  <cp:revision>1</cp:revision>
  <dcterms:created xsi:type="dcterms:W3CDTF">2022-11-02T18:45:25Z</dcterms:created>
  <dcterms:modified xsi:type="dcterms:W3CDTF">2022-11-02T18:54:58Z</dcterms:modified>
</cp:coreProperties>
</file>