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8_Heap_PriorityQueue/Nasko/05.%20Data-Structures-Heaps-Priority-Queues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8_Heap_PriorityQueue/Nasko/InterviewPrep_2018_lecture2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blob/main/08_Heap_PriorityQueue/Nasko/02_priority_queue_demo.cpp" TargetMode="External"/><Relationship Id="rId2" Type="http://schemas.openxmlformats.org/officeDocument/2006/relationships/hyperlink" Target="https://github.com/NaskoVasilev/SDA_2022-2023/blob/main/08_Heap_PriorityQueue/Nasko/01_heap_demo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skoVasilev/SDA_2022-2023/blob/main/08_Heap_PriorityQueue/Nasko/priority_queue.cp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admin/quiz/619c199e9f5f72001e8c059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kth-largest-element-in-an-array/" TargetMode="External"/><Relationship Id="rId2" Type="http://schemas.openxmlformats.org/officeDocument/2006/relationships/hyperlink" Target="https://leetcode.com/problems/k-closest-points-to-orig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om/problems/last-stone-weight/" TargetMode="External"/><Relationship Id="rId4" Type="http://schemas.openxmlformats.org/officeDocument/2006/relationships/hyperlink" Target="https://leetcode.com/problems/merge-k-sorted-lis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tree/main/Homeworks/07_Homework" TargetMode="External"/><Relationship Id="rId2" Type="http://schemas.openxmlformats.org/officeDocument/2006/relationships/hyperlink" Target="https://www.hackerrank.com/contests/sda-hw-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B305-8C51-BABD-8AB2-155723556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and Priority queue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7187-83E2-6A25-C9A4-00CA96D42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113716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C75A-B521-E193-E0A5-8F2FC5B9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priority queue Theory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0C26-3546-76F5-B247-E8F112B5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https://github.com/NaskoVasilev/SDA_2022-2023/blob/main/08_Heap_PriorityQueue/Nasko/05.%20Data-Structures-Heaps-Priority-Queues.pptx</a:t>
            </a:r>
            <a:endParaRPr lang="en-US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39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5B8D-A33B-20EA-020D-610EC423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preparation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1F74-28E4-0467-4DB1-3DC3417F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https://github.com/NaskoVasilev/SDA_2022-2023/blob/main/08_Heap_PriorityQueue/Nasko/InterviewPrep_2018_lecture2.pptx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582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9FC6-B230-620E-9638-CDF29610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demo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94148-601C-CD2D-F60D-A6E87524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https://github.com/NaskoVasilev/SDA_2022-2023/blob/main/08_Heap_PriorityQueue/Nasko/01_heap_demo.cpp</a:t>
            </a:r>
            <a:endParaRPr lang="en-US" dirty="0"/>
          </a:p>
          <a:p>
            <a:r>
              <a:rPr lang="en-US" dirty="0">
                <a:hlinkClick r:id="rId3"/>
              </a:rPr>
              <a:t>https://github.com/NaskoVasilev/SDA_2022-2023/blob/main/08_Heap_PriorityQueue/Nasko/02_priority_queue_demo.cpp</a:t>
            </a:r>
            <a:endParaRPr lang="en-US" dirty="0"/>
          </a:p>
          <a:p>
            <a:r>
              <a:rPr lang="en-US" dirty="0">
                <a:hlinkClick r:id="rId4"/>
              </a:rPr>
              <a:t>https://github.com/NaskoVasilev/SDA_2022-2023/blob/main/08_Heap_PriorityQueue/Nasko/priority_queue.cpp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436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32C5-78CC-EA5B-6EA6-D92D8D2E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8166-FE84-4371-8F2A-01A93A6C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https://quizizz.com/admin/quiz/619c199e9f5f72001e8c0595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513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46B9-5499-6016-563A-AB0CB242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38DF-14A8-DABD-FD57-F7F12ADC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https://leetcode.com/problems/k-closest-points-to-origin/</a:t>
            </a:r>
            <a:endParaRPr lang="en-US" dirty="0"/>
          </a:p>
          <a:p>
            <a:r>
              <a:rPr lang="en-US" dirty="0">
                <a:hlinkClick r:id="rId3"/>
              </a:rPr>
              <a:t>https://leetcode.com/problems/kth-largest-element-in-an-array/</a:t>
            </a:r>
            <a:endParaRPr lang="en-US" dirty="0"/>
          </a:p>
          <a:p>
            <a:r>
              <a:rPr lang="en-US" dirty="0">
                <a:hlinkClick r:id="rId4"/>
              </a:rPr>
              <a:t>https://leetcode.com/problems/merge-k-sorted-lists/</a:t>
            </a:r>
            <a:endParaRPr lang="en-US" dirty="0"/>
          </a:p>
          <a:p>
            <a:r>
              <a:rPr lang="en-US" dirty="0">
                <a:hlinkClick r:id="rId5"/>
              </a:rPr>
              <a:t>https://leetcode.com/problems/last-stone-weight/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697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CAB8-3D94-903F-2294-82BE8D0F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7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55ED-97F7-4085-B5DC-9EFE94F5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https://www.hackerrank.com/contests/sda-hw-7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https://github.com/NaskoVasilev/SDA_2022-2023/tree/main/Homeworks/07_Homework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78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EDC6-D937-1790-99A1-CE084721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86" y="259239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 </a:t>
            </a:r>
            <a:r>
              <a:rPr lang="en-US" sz="6600" dirty="0">
                <a:sym typeface="Wingdings" panose="05000000000000000000" pitchFamily="2" charset="2"/>
              </a:rPr>
              <a:t>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2316169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</TotalTime>
  <Words>269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Heap and Priority queue</vt:lpstr>
      <vt:lpstr>Heap and priority queue Theory</vt:lpstr>
      <vt:lpstr>Interview preparation</vt:lpstr>
      <vt:lpstr>Priority queue demo</vt:lpstr>
      <vt:lpstr>quiz</vt:lpstr>
      <vt:lpstr>Exercise</vt:lpstr>
      <vt:lpstr>Homework 7 – 2021/2022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and Priority queue</dc:title>
  <dc:creator>Atanas Vasilev</dc:creator>
  <cp:lastModifiedBy>Atanas Vasilev</cp:lastModifiedBy>
  <cp:revision>3</cp:revision>
  <dcterms:created xsi:type="dcterms:W3CDTF">2022-12-01T04:42:37Z</dcterms:created>
  <dcterms:modified xsi:type="dcterms:W3CDTF">2022-12-01T05:06:44Z</dcterms:modified>
</cp:coreProperties>
</file>