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6_BST/03.%20Data-Structures-Basic-Trees.ppt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6_BST/04.%20Data-Structures-Binary-Search-Trees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skoVasilev/SDA_2022-2023/blob/main/06_BST/binary-search-tree.cp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ange-sum-of-bst/" TargetMode="External"/><Relationship Id="rId7" Type="http://schemas.openxmlformats.org/officeDocument/2006/relationships/hyperlink" Target="https://leetcode.com/problems/validate-binary-search-tree/" TargetMode="External"/><Relationship Id="rId2" Type="http://schemas.openxmlformats.org/officeDocument/2006/relationships/hyperlink" Target="https://leetcode.com/problems/binary-tree-inorder-travers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tcode.com/problems/search-in-a-binary-search-tree/" TargetMode="External"/><Relationship Id="rId5" Type="http://schemas.openxmlformats.org/officeDocument/2006/relationships/hyperlink" Target="https://leetcode.com/problems/symmetric-tree/" TargetMode="External"/><Relationship Id="rId4" Type="http://schemas.openxmlformats.org/officeDocument/2006/relationships/hyperlink" Target="https://leetcode.com/problems/same-tre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inary-tree-level-order-traversal/" TargetMode="External"/><Relationship Id="rId2" Type="http://schemas.openxmlformats.org/officeDocument/2006/relationships/hyperlink" Target="https://leetcode.com/problems/validate-binary-search-tre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maximum-depth-of-binary-tree/" TargetMode="External"/><Relationship Id="rId4" Type="http://schemas.openxmlformats.org/officeDocument/2006/relationships/hyperlink" Target="https://leetcode.com/problems/insert-into-a-binary-search-tre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contests/sda-hw-5/challenges" TargetMode="External"/><Relationship Id="rId2" Type="http://schemas.openxmlformats.org/officeDocument/2006/relationships/hyperlink" Target="https://github.com/NaskoVasilev/SDA_2022-2023/tree/main/Homeworks/05_Home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skoVasilev/SDA_2022-2023/tree/main/Homeworks/06_Homework" TargetMode="External"/><Relationship Id="rId2" Type="http://schemas.openxmlformats.org/officeDocument/2006/relationships/hyperlink" Target="https://www.hackerrank.com/contests/sda-hw-6-2021/challen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B5E7-761D-ED36-88C6-A663D54FE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bg-B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2027E-4DA5-0EFD-4648-97B13D230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Структури от данни и алгоритми 2022/2023</a:t>
            </a:r>
          </a:p>
          <a:p>
            <a:r>
              <a:rPr lang="bg-BG" dirty="0"/>
              <a:t>Асистент: Атанас Василев</a:t>
            </a:r>
          </a:p>
        </p:txBody>
      </p:sp>
    </p:spTree>
    <p:extLst>
      <p:ext uri="{BB962C8B-B14F-4D97-AF65-F5344CB8AC3E}">
        <p14:creationId xmlns:p14="http://schemas.microsoft.com/office/powerpoint/2010/main" val="36047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BF2B-F97F-140F-626E-030301B3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519E-4B30-3EE7-28A9-914FB0CF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https://github.com/NaskoVasilev/SDA_2022-2023/blob/main/06_BST/03.%20Data-Structures-Basic-Trees.pptx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395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5E63-0492-5A48-5C9F-FF28CFF4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9B82-686B-BECD-D6B6-F8D27A9B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https://github.com/NaskoVasilev/SDA_2022-2023/blob/main/06_BST/04.%20Data-Structures-Binary-Search-Trees.pptx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9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8115-9EBB-05D1-C628-8798D2BC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F180-8028-7DF8-9A2A-9F546C60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https://github.com/NaskoVasilev/SDA_2022-2023/blob/main/06_BST/binary-search-tree.cpp</a:t>
            </a:r>
            <a:r>
              <a:rPr lang="en-US" dirty="0"/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442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F522-B59E-6736-21D7-B0D130B4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7B43-42FD-2C7A-DB27-D1D34944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https://leetcode.com/problems/binary-tree-inorder-traversal/</a:t>
            </a:r>
            <a:endParaRPr lang="bg-BG" dirty="0"/>
          </a:p>
          <a:p>
            <a:r>
              <a:rPr lang="en-US" dirty="0">
                <a:hlinkClick r:id="rId3"/>
              </a:rPr>
              <a:t>https://leetcode.com/problems/range-sum-of-bst/</a:t>
            </a:r>
            <a:endParaRPr lang="bg-BG" dirty="0"/>
          </a:p>
          <a:p>
            <a:r>
              <a:rPr lang="en-US" dirty="0">
                <a:hlinkClick r:id="rId4"/>
              </a:rPr>
              <a:t>https://leetcode.com/problems/same-tree/</a:t>
            </a:r>
            <a:endParaRPr lang="bg-BG" dirty="0"/>
          </a:p>
          <a:p>
            <a:r>
              <a:rPr lang="en-US" dirty="0">
                <a:hlinkClick r:id="rId5"/>
              </a:rPr>
              <a:t>https://leetcode.com/problems/symmetric-tree/</a:t>
            </a:r>
            <a:endParaRPr lang="bg-BG" dirty="0"/>
          </a:p>
          <a:p>
            <a:r>
              <a:rPr lang="en-US" dirty="0">
                <a:hlinkClick r:id="rId6"/>
              </a:rPr>
              <a:t>https://leetcode.com/problems/search-in-a-binary-search-tree/</a:t>
            </a:r>
            <a:endParaRPr lang="bg-BG" dirty="0"/>
          </a:p>
          <a:p>
            <a:r>
              <a:rPr lang="en-US" dirty="0">
                <a:hlinkClick r:id="rId7"/>
              </a:rPr>
              <a:t>https://leetcode.com/problems/validate-binary-search-tree/</a:t>
            </a:r>
            <a:r>
              <a:rPr lang="bg-B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67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F133-E4DF-E07B-A07D-1D0C75A0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D6016-E33F-14F5-B2BD-9FCE07B7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https://leetcode.com/problems/validate-binary-search-tree/</a:t>
            </a:r>
            <a:endParaRPr lang="bg-BG" dirty="0"/>
          </a:p>
          <a:p>
            <a:r>
              <a:rPr lang="en-US" dirty="0">
                <a:hlinkClick r:id="rId3"/>
              </a:rPr>
              <a:t>https://leetcode.com/problems/binary-tree-level-order-traversal/</a:t>
            </a:r>
            <a:endParaRPr lang="bg-BG" dirty="0"/>
          </a:p>
          <a:p>
            <a:r>
              <a:rPr lang="en-US" dirty="0">
                <a:hlinkClick r:id="rId4"/>
              </a:rPr>
              <a:t>https://leetcode.com/problems/insert-into-a-binary-search-tree/</a:t>
            </a:r>
            <a:endParaRPr lang="bg-BG" dirty="0"/>
          </a:p>
          <a:p>
            <a:r>
              <a:rPr lang="en-US" dirty="0">
                <a:hlinkClick r:id="rId5"/>
              </a:rPr>
              <a:t>https://leetcode.com/problems/maximum-depth-of-binary-tree/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34962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3440-6136-A292-62F5-76EE5312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 – 2021/2022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3EF8-2799-4D24-D810-8224590C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https://github.com/NaskoVasilev/SDA_2022-2023/tree/main/Homeworks/05_Homework</a:t>
            </a:r>
            <a:endParaRPr lang="en-US" dirty="0"/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https://www.hackerrank.com/contests/sda-hw-5/challenges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740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FC49-E293-B9AE-37C4-54CC5058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6 – 2o21/2022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0AE7-6C04-04B2-E543-DCB31142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https://www.hackerrank.com/contests/sda-hw-6-2021/challenges</a:t>
            </a:r>
            <a:endParaRPr lang="en-US" dirty="0"/>
          </a:p>
          <a:p>
            <a:r>
              <a:rPr lang="en-US">
                <a:hlinkClick r:id="rId3"/>
              </a:rPr>
              <a:t>https://github.com/NaskoVasilev/SDA_2022-2023/tree/main/Homeworks/06_Homework</a:t>
            </a:r>
            <a:r>
              <a:rPr lang="en-US"/>
              <a:t>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3942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</TotalTime>
  <Words>269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Binary search tree</vt:lpstr>
      <vt:lpstr>Trees</vt:lpstr>
      <vt:lpstr>Binary search tree</vt:lpstr>
      <vt:lpstr>Implementation</vt:lpstr>
      <vt:lpstr>упражнение</vt:lpstr>
      <vt:lpstr>упражнение</vt:lpstr>
      <vt:lpstr>Homework 5 – 2021/2022</vt:lpstr>
      <vt:lpstr>Homework 6 – 2o21/2022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Atanas Vasilev</dc:creator>
  <cp:lastModifiedBy>Atanas Vasilev</cp:lastModifiedBy>
  <cp:revision>1</cp:revision>
  <dcterms:created xsi:type="dcterms:W3CDTF">2022-11-16T23:58:14Z</dcterms:created>
  <dcterms:modified xsi:type="dcterms:W3CDTF">2022-11-17T00:19:24Z</dcterms:modified>
</cp:coreProperties>
</file>