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36" y="4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quizizz.com/admin/quiz/6178f6245fe86a001d6902b3" TargetMode="External"/><Relationship Id="rId5" Type="http://schemas.openxmlformats.org/officeDocument/2006/relationships/hyperlink" Target="https://quizizz.com/admin/quiz/61783e0a413618001dfbeb12" TargetMode="Externa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C652-E714-BE11-857C-EF868C2ECD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6DC68-BEF4-1130-04A2-3EFD93F072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bg-BG" dirty="0"/>
              <a:t>Структури от данни и алгоритми 2022/2023</a:t>
            </a:r>
          </a:p>
          <a:p>
            <a:r>
              <a:rPr lang="bg-BG" dirty="0"/>
              <a:t>Асистент: Атанас </a:t>
            </a:r>
            <a:r>
              <a:rPr lang="bg-BG" dirty="0" err="1"/>
              <a:t>василев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3704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32F97F-6F9D-CD05-5528-A260C10B4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Array vs Linked list</a:t>
            </a:r>
            <a:endParaRPr lang="bg-BG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70AA6-E89F-88E5-EA26-6738B3BD0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bg-BG" sz="14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Element by index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Add first/last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Remove first/last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Remove at position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Insert at position</a:t>
            </a:r>
          </a:p>
          <a:p>
            <a:pPr marL="0" indent="0">
              <a:buNone/>
            </a:pPr>
            <a:endParaRPr lang="bg-BG" sz="1400" dirty="0">
              <a:solidFill>
                <a:srgbClr val="FFFFFF"/>
              </a:solidFill>
            </a:endParaRPr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4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4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5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5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026" name="Picture 2" descr="Array vs. Linked List - HappyCoders.eu">
            <a:extLst>
              <a:ext uri="{FF2B5EF4-FFF2-40B4-BE49-F238E27FC236}">
                <a16:creationId xmlns:a16="http://schemas.microsoft.com/office/drawing/2014/main" id="{29EF553D-E40F-C513-DF10-A2407DD3E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1778" y="2464304"/>
            <a:ext cx="6844045" cy="192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604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4" name="Group 2054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115" name="Rectangle 2055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7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F92BCD-5DCA-3A2A-7101-8EEDA57BF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US" sz="3200"/>
              <a:t>Quiz</a:t>
            </a:r>
            <a:endParaRPr lang="bg-BG" sz="3200"/>
          </a:p>
        </p:txBody>
      </p:sp>
      <p:pic>
        <p:nvPicPr>
          <p:cNvPr id="2050" name="Picture 2" descr="Quiz Images | Free Vectors, Stock Photos &amp; PSD">
            <a:extLst>
              <a:ext uri="{FF2B5EF4-FFF2-40B4-BE49-F238E27FC236}">
                <a16:creationId xmlns:a16="http://schemas.microsoft.com/office/drawing/2014/main" id="{CB4FE84D-6012-BBE0-B721-836EB102CF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4" r="12601" b="1"/>
          <a:stretch/>
        </p:blipFill>
        <p:spPr bwMode="auto">
          <a:xfrm>
            <a:off x="-5597" y="10"/>
            <a:ext cx="755854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16" name="Group 2058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117" name="Rectangle 2059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61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2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3" name="Rectangle 2062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64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5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6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7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8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9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0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1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2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3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4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5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6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7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8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9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0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1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2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3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4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5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6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7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8" name="Rectangle 2087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89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0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1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2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3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4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5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6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7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8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9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0" name="Rectangle 2099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01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2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3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4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5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6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7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8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9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0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1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2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3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4D198-F327-D1FE-E2D3-75F16BF47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sng" strike="noStrike" dirty="0">
                <a:effectLst/>
                <a:latin typeface="Arial" panose="020B0604020202020204" pitchFamily="34" charset="0"/>
                <a:hlinkClick r:id="rId5"/>
              </a:rPr>
              <a:t>https://quizizz.com/admin/quiz/61783e0a413618001dfbeb12</a:t>
            </a:r>
            <a:endParaRPr lang="en-US" sz="1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sng" strike="noStrike" dirty="0">
                <a:effectLst/>
                <a:latin typeface="Arial" panose="020B0604020202020204" pitchFamily="34" charset="0"/>
                <a:hlinkClick r:id="rId6"/>
              </a:rPr>
              <a:t>https://quizizz.com/admin/quiz/6178f6245fe86a001d6902b3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 </a:t>
            </a:r>
            <a:endParaRPr lang="en-US" sz="1800" b="0" dirty="0">
              <a:effectLst/>
            </a:endParaRPr>
          </a:p>
          <a:p>
            <a:pPr marL="0" indent="0">
              <a:buNone/>
            </a:pPr>
            <a:br>
              <a:rPr lang="en-US" sz="1800" dirty="0"/>
            </a:br>
            <a:br>
              <a:rPr lang="en-US" sz="1800" dirty="0"/>
            </a:b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6242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33C8-6F70-4D9B-29EF-932220C1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Implementatoins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F13B0-B4C3-415E-25EE-63A7649A8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2187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24</TotalTime>
  <Words>60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Linked list</vt:lpstr>
      <vt:lpstr>Array vs Linked list</vt:lpstr>
      <vt:lpstr>Quiz</vt:lpstr>
      <vt:lpstr>Implementatoins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Atanas Vasilev</dc:creator>
  <cp:lastModifiedBy>Atanas Vasilev</cp:lastModifiedBy>
  <cp:revision>5</cp:revision>
  <dcterms:created xsi:type="dcterms:W3CDTF">2022-10-26T19:46:37Z</dcterms:created>
  <dcterms:modified xsi:type="dcterms:W3CDTF">2022-10-26T20:10:46Z</dcterms:modified>
</cp:coreProperties>
</file>