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51A-113E-F981-8965-1A2B1FD48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F64F-2C17-8C80-96FE-E220CB51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36725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060-698A-C82F-0CF3-0FC6755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Въпроси по материал до сега???</a:t>
            </a:r>
          </a:p>
        </p:txBody>
      </p:sp>
    </p:spTree>
    <p:extLst>
      <p:ext uri="{BB962C8B-B14F-4D97-AF65-F5344CB8AC3E}">
        <p14:creationId xmlns:p14="http://schemas.microsoft.com/office/powerpoint/2010/main" val="5265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2F9-742A-6DD9-7D33-6E7F7E8F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85F0-E671-CEA6-FB1D-24175961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Interview task</a:t>
            </a:r>
          </a:p>
          <a:p>
            <a:r>
              <a:rPr lang="en-US" dirty="0" err="1"/>
              <a:t>Stl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Upper_bound</a:t>
            </a:r>
            <a:endParaRPr lang="en-US" dirty="0"/>
          </a:p>
          <a:p>
            <a:pPr lvl="1"/>
            <a:r>
              <a:rPr lang="en-US" dirty="0" err="1"/>
              <a:t>Lower_bound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84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Алгоритми за търсене</vt:lpstr>
      <vt:lpstr>Въпроси по материал до сега???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търсене</dc:title>
  <dc:creator>Atanas Vasilev</dc:creator>
  <cp:lastModifiedBy>Atanas Vasilev</cp:lastModifiedBy>
  <cp:revision>2</cp:revision>
  <dcterms:created xsi:type="dcterms:W3CDTF">2022-10-19T21:04:47Z</dcterms:created>
  <dcterms:modified xsi:type="dcterms:W3CDTF">2022-10-19T21:32:03Z</dcterms:modified>
</cp:coreProperties>
</file>