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SDA_2022-2023/blob/main/05_Stack_and_Queue/Nasko/02.%20Linear-Data-Structures-Stacks-and-Queues%20(1).ppt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SDA_2022-2023/tree/main/05_Stack_and_Queue/Nask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contests/sda-2021-2021-test-1/challenges" TargetMode="External"/><Relationship Id="rId2" Type="http://schemas.openxmlformats.org/officeDocument/2006/relationships/hyperlink" Target="https://github.com/NaskoVasilev/SDA_2022-2023/tree/main/Exams/01_Exa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sda-hw-3" TargetMode="External"/><Relationship Id="rId2" Type="http://schemas.openxmlformats.org/officeDocument/2006/relationships/hyperlink" Target="https://github.com/NaskoVasilev/SDA_2022-2023/tree/main/Homeworks/03_Homewor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24903-0BF6-7A9F-A534-7EECABDA59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Stack and queue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4EF3D-F972-196A-D02F-A0EC6FA17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Структури от данни и алгоритми 2022/2023</a:t>
            </a:r>
          </a:p>
          <a:p>
            <a:r>
              <a:rPr lang="bg-BG" dirty="0"/>
              <a:t>Асистент: Атанас Василев</a:t>
            </a:r>
          </a:p>
        </p:txBody>
      </p:sp>
    </p:spTree>
    <p:extLst>
      <p:ext uri="{BB962C8B-B14F-4D97-AF65-F5344CB8AC3E}">
        <p14:creationId xmlns:p14="http://schemas.microsoft.com/office/powerpoint/2010/main" val="204300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7432-4FA4-9287-87CE-0EE45476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 по материал до сега?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B9B65-7F42-96E2-E36C-D12B2B387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Уловката на пета от домашното</a:t>
            </a:r>
          </a:p>
        </p:txBody>
      </p:sp>
    </p:spTree>
    <p:extLst>
      <p:ext uri="{BB962C8B-B14F-4D97-AF65-F5344CB8AC3E}">
        <p14:creationId xmlns:p14="http://schemas.microsoft.com/office/powerpoint/2010/main" val="234177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2F50-30D9-ECB2-3D86-DD484984B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and queue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3ED0C-0FBE-74DA-3CB5-5CC63018C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https://github.com/NaskoVasilev/SDA_2022-2023/blob/main/05_Stack_and_Queue/Nasko/02.%20Linear-Data-Structures-Stacks-and-Queues%20(1).pptx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8166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831-88A6-09E7-9224-CBF3DEFA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F5B2D-2E38-29B5-F6BB-442BD246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https://github.com/NaskoVasilev/SDA_2022-2023/tree/main/05_Stack_and_Queue/Nasko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4165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C0DF-01E3-D649-B782-53DAB56F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 1 2021/2022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EC84E-A13B-ED3A-3FB0-389D27DB3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https://github.com/NaskoVasilev/SDA_2022-2023/tree/main/Exams/01_Exam</a:t>
            </a:r>
            <a:r>
              <a:rPr lang="en-US" dirty="0"/>
              <a:t> </a:t>
            </a:r>
          </a:p>
          <a:p>
            <a:r>
              <a:rPr lang="pt-BR" dirty="0">
                <a:hlinkClick r:id="rId3"/>
              </a:rPr>
              <a:t>https://www.hackerrank.com/contests/sda-2021-2021-test-1/challenges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8290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5C42-C310-6C79-A539-7B6A58EC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3 2021/2021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16F2B-5F85-82E4-0665-1589449D0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https://github.com/NaskoVasilev/SDA_2022-2023/tree/main/Homeworks/03_Homework</a:t>
            </a:r>
            <a:endParaRPr lang="en-US" dirty="0"/>
          </a:p>
          <a:p>
            <a:r>
              <a:rPr lang="en-US">
                <a:hlinkClick r:id="rId3"/>
              </a:rPr>
              <a:t>https://www.hackerrank.com/sda-hw-3</a:t>
            </a:r>
            <a:r>
              <a:rPr lang="en-US"/>
              <a:t> 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78025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18</TotalTime>
  <Words>156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Stack and queue</vt:lpstr>
      <vt:lpstr>Въпроси по материал до сега?</vt:lpstr>
      <vt:lpstr>Stack and queue</vt:lpstr>
      <vt:lpstr>Implementations</vt:lpstr>
      <vt:lpstr>Exam 1 2021/2022</vt:lpstr>
      <vt:lpstr>Homework 3 2021/2021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and queue</dc:title>
  <dc:creator>Atanas Vasilev</dc:creator>
  <cp:lastModifiedBy>Atanas Vasilev</cp:lastModifiedBy>
  <cp:revision>4</cp:revision>
  <dcterms:created xsi:type="dcterms:W3CDTF">2022-11-02T18:45:25Z</dcterms:created>
  <dcterms:modified xsi:type="dcterms:W3CDTF">2022-11-09T23:26:28Z</dcterms:modified>
</cp:coreProperties>
</file>