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ackspace-string-compare/" TargetMode="External"/><Relationship Id="rId7" Type="http://schemas.openxmlformats.org/officeDocument/2006/relationships/hyperlink" Target="https://leetcode.com/problems/first-unique-character-in-a-string/" TargetMode="External"/><Relationship Id="rId2" Type="http://schemas.openxmlformats.org/officeDocument/2006/relationships/hyperlink" Target="https://leetcode.com/problems/baseball-ga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sliding-window-maximum/description/" TargetMode="External"/><Relationship Id="rId5" Type="http://schemas.openxmlformats.org/officeDocument/2006/relationships/hyperlink" Target="https://www.hackerrank.com/contests/practice-4-sda/challenges/welcome-to-the-jungle" TargetMode="External"/><Relationship Id="rId4" Type="http://schemas.openxmlformats.org/officeDocument/2006/relationships/hyperlink" Target="https://leetcode.com/problems/valid-parenthes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admin/quiz/617b1a1f14733c001dc9c656/stack-and-que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sda-hw-3" TargetMode="External"/><Relationship Id="rId2" Type="http://schemas.openxmlformats.org/officeDocument/2006/relationships/hyperlink" Target="https://github.com/NaskoVasilev/SDA_2022-2023/tree/main/Homeworks/03_Ho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DC5F-2336-776A-BB5F-B526CB328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and queue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12CE6-248E-AC31-4FA1-0C5297BA1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</a:t>
            </a:r>
            <a:r>
              <a:rPr lang="bg-BG" dirty="0" err="1"/>
              <a:t>василев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992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3C7E-089B-948A-8108-5E6B8B04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B40D-9ABA-6830-1B6F-7AFA0DA0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174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https://leetcode.com/problems/baseball-game/</a:t>
            </a:r>
            <a:endParaRPr lang="en-US" dirty="0"/>
          </a:p>
          <a:p>
            <a:r>
              <a:rPr lang="en-US" dirty="0">
                <a:hlinkClick r:id="rId3"/>
              </a:rPr>
              <a:t>https://leetcode.com/problems/backspace-string-compare/</a:t>
            </a:r>
            <a:endParaRPr lang="en-US" dirty="0"/>
          </a:p>
          <a:p>
            <a:r>
              <a:rPr lang="en-US" dirty="0">
                <a:hlinkClick r:id="rId4"/>
              </a:rPr>
              <a:t>https://leetcode.com/problems/valid-parentheses/</a:t>
            </a:r>
            <a:endParaRPr lang="en-US" dirty="0"/>
          </a:p>
          <a:p>
            <a:r>
              <a:rPr lang="en-US" dirty="0">
                <a:hlinkClick r:id="rId5"/>
              </a:rPr>
              <a:t>https://www.hackerrank.com/contests/practice-4-sda/challenges/welcome-to-the-jungle</a:t>
            </a:r>
            <a:endParaRPr lang="en-US" dirty="0"/>
          </a:p>
          <a:p>
            <a:r>
              <a:rPr lang="en-US" dirty="0">
                <a:hlinkClick r:id="rId6"/>
              </a:rPr>
              <a:t>https://leetcode.com/problems/sliding-window-maximum/description/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https://leetcode.com/problems/first-unique-character-in-a-string/</a:t>
            </a:r>
            <a:r>
              <a:rPr lang="en-US" dirty="0"/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397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6E64-1E5B-46FF-CF43-460A10F9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B9FD1-57AC-F844-3792-8CEECDA0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https://quizizz.com/admin/quiz/617b1a1f14733c001dc9c656/stack-and-queue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31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C421-91B9-9B52-B8DB-50246DC1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E7FB-59B2-60C9-0991-29FA625C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https://github.com/NaskoVasilev/SDA_2022-2023/tree/main/Homeworks/03_Homework</a:t>
            </a:r>
            <a:endParaRPr lang="en-US" dirty="0"/>
          </a:p>
          <a:p>
            <a:r>
              <a:rPr lang="en-US" dirty="0">
                <a:hlinkClick r:id="rId3"/>
              </a:rPr>
              <a:t>https://www.hackerrank.com/sda-hw-3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8975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51</TotalTime>
  <Words>129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Stack and queue</vt:lpstr>
      <vt:lpstr>tasks</vt:lpstr>
      <vt:lpstr>quIz</vt:lpstr>
      <vt:lpstr>Homework 3 – 2021/2022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dc:creator>Atanas Vasilev</dc:creator>
  <cp:lastModifiedBy>Atanas</cp:lastModifiedBy>
  <cp:revision>1</cp:revision>
  <dcterms:created xsi:type="dcterms:W3CDTF">2022-11-09T23:22:32Z</dcterms:created>
  <dcterms:modified xsi:type="dcterms:W3CDTF">2022-11-10T00:14:20Z</dcterms:modified>
</cp:coreProperties>
</file>