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10_Graphs_Introduction/06.%20Graphs-and-Graph-Algorithms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noi-ph-practice-page/challenges/path-in-a-maze" TargetMode="External"/><Relationship Id="rId2" Type="http://schemas.openxmlformats.org/officeDocument/2006/relationships/hyperlink" Target="https://www.hackerrank.com/contests/practice-8-sda/challenges/challenge-23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snakes-and-ladde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aa8a2e36c3fd001daa7673/graph-theory-data-structu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Exams/04_Ex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Homeworks/08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7198-048D-7AC6-E908-22B8CB6A6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ГраФИ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061E1-58E3-A3F3-BF74-9DC827ADD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261823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715F-FBB1-33D4-59E0-C6BF0DD5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Графи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A1F3-F587-B05F-1B65-EB4A6B27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https://github.com/NaskoVasilev/SDA_2022-2023/blob/main/10_Graphs_Introduction/06.%20Graphs-and-Graph-Algorithms.pptx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70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8A7A-7CDD-0C26-38AC-3B304EAA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71AF-C637-9B68-6D4A-39E8E7F4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https://www.hackerrank.com/contests/practice-8-sda/challenges/challenge-2303</a:t>
            </a:r>
            <a:r>
              <a:rPr lang="bg-BG" dirty="0"/>
              <a:t> </a:t>
            </a:r>
          </a:p>
          <a:p>
            <a:r>
              <a:rPr lang="en-US" dirty="0">
                <a:hlinkClick r:id="rId3"/>
              </a:rPr>
              <a:t>https://www.hackerrank.com/contests/noi-ph-practice-page/challenges/path-in-a-maze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https://leetcode.com/problems/snakes-and-ladders/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883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9088-98E0-65CE-40FC-B1CF1FC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FF0C-F8FA-F41D-48C6-96C4C96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https://quizizz.com/admin/quiz/61aa8a2e36c3fd001daa7673/graph-theory-data-structures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60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DCF5-DD97-BDA9-768E-9328E99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4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1E98-5B4A-00F3-DC31-2E26F4AD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https://github.com/NaskoVasilev/SDA_2022-2023/tree/main/Exams/04_Exam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854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3279-E36B-A4CB-CBBD-DE7F71DB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8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C963-3060-B8A4-D020-C409FAAE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https://github.com/NaskoVasilev/SDA_2022-2023/tree/main/Homeworks/08_Homework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71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146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ГраФИ</vt:lpstr>
      <vt:lpstr>Въведение в Графи</vt:lpstr>
      <vt:lpstr>упражнение</vt:lpstr>
      <vt:lpstr>QUIZ</vt:lpstr>
      <vt:lpstr>Exam 4 – 2021/2022</vt:lpstr>
      <vt:lpstr>Homework 8 – 2021/2022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</dc:title>
  <dc:creator>Atanas Vasilev</dc:creator>
  <cp:lastModifiedBy>Atanas Vasilev</cp:lastModifiedBy>
  <cp:revision>1</cp:revision>
  <dcterms:created xsi:type="dcterms:W3CDTF">2022-12-15T04:32:55Z</dcterms:created>
  <dcterms:modified xsi:type="dcterms:W3CDTF">2022-12-15T04:54:04Z</dcterms:modified>
</cp:coreProperties>
</file>