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F078-2A20-4183-B7EF-E6EE8CD9D37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487DF1-F4A5-4F15-BFFA-07BBF3EB0ABF}">
      <dgm:prSet/>
      <dgm:spPr/>
      <dgm:t>
        <a:bodyPr/>
        <a:lstStyle/>
        <a:p>
          <a:r>
            <a:rPr lang="bg-BG"/>
            <a:t>ПМГ „Васил Левски“, гр.Смолян – Математика и Информатика</a:t>
          </a:r>
          <a:endParaRPr lang="en-US"/>
        </a:p>
      </dgm:t>
    </dgm:pt>
    <dgm:pt modelId="{40995B2C-9696-4737-9AF9-EC6188CA76BE}" type="parTrans" cxnId="{ECF615BF-C3EF-4B3A-9E5B-83352C3216AA}">
      <dgm:prSet/>
      <dgm:spPr/>
      <dgm:t>
        <a:bodyPr/>
        <a:lstStyle/>
        <a:p>
          <a:endParaRPr lang="en-US"/>
        </a:p>
      </dgm:t>
    </dgm:pt>
    <dgm:pt modelId="{7709C40E-A2BB-4988-918B-20D657F3CBF6}" type="sibTrans" cxnId="{ECF615BF-C3EF-4B3A-9E5B-83352C3216AA}">
      <dgm:prSet/>
      <dgm:spPr/>
      <dgm:t>
        <a:bodyPr/>
        <a:lstStyle/>
        <a:p>
          <a:endParaRPr lang="en-US"/>
        </a:p>
      </dgm:t>
    </dgm:pt>
    <dgm:pt modelId="{4364CB10-13C5-442E-BE13-9B16086C27A3}">
      <dgm:prSet/>
      <dgm:spPr/>
      <dgm:t>
        <a:bodyPr/>
        <a:lstStyle/>
        <a:p>
          <a:r>
            <a:rPr lang="bg-BG"/>
            <a:t>Състезания по математика</a:t>
          </a:r>
          <a:endParaRPr lang="en-US"/>
        </a:p>
      </dgm:t>
    </dgm:pt>
    <dgm:pt modelId="{BA3EFC82-C46A-4F00-BEDD-CAF8B3BB92A4}" type="parTrans" cxnId="{1EA4C16E-80DB-4E6B-9C6D-8B36DA4ED5EA}">
      <dgm:prSet/>
      <dgm:spPr/>
      <dgm:t>
        <a:bodyPr/>
        <a:lstStyle/>
        <a:p>
          <a:endParaRPr lang="en-US"/>
        </a:p>
      </dgm:t>
    </dgm:pt>
    <dgm:pt modelId="{F45D78FA-7B83-4363-9D35-962259C16C07}" type="sibTrans" cxnId="{1EA4C16E-80DB-4E6B-9C6D-8B36DA4ED5EA}">
      <dgm:prSet/>
      <dgm:spPr/>
      <dgm:t>
        <a:bodyPr/>
        <a:lstStyle/>
        <a:p>
          <a:endParaRPr lang="en-US"/>
        </a:p>
      </dgm:t>
    </dgm:pt>
    <dgm:pt modelId="{49EFE42F-7C0C-469E-B4A8-95630FA00041}">
      <dgm:prSet/>
      <dgm:spPr/>
      <dgm:t>
        <a:bodyPr/>
        <a:lstStyle/>
        <a:p>
          <a:r>
            <a:rPr lang="bg-BG"/>
            <a:t>С</a:t>
          </a:r>
          <a:r>
            <a:rPr lang="en-US"/>
            <a:t>#, JS</a:t>
          </a:r>
          <a:r>
            <a:rPr lang="bg-BG"/>
            <a:t> пътеките на </a:t>
          </a:r>
          <a:r>
            <a:rPr lang="en-US"/>
            <a:t>SoftUni</a:t>
          </a:r>
        </a:p>
      </dgm:t>
    </dgm:pt>
    <dgm:pt modelId="{3AE38690-AEF7-4DD9-8781-C8D35E0A0A27}" type="parTrans" cxnId="{706071F6-A4CB-4716-ABAA-856F4F48ECC1}">
      <dgm:prSet/>
      <dgm:spPr/>
      <dgm:t>
        <a:bodyPr/>
        <a:lstStyle/>
        <a:p>
          <a:endParaRPr lang="en-US"/>
        </a:p>
      </dgm:t>
    </dgm:pt>
    <dgm:pt modelId="{0F894AE7-D97B-498B-9D9E-381622DF8D86}" type="sibTrans" cxnId="{706071F6-A4CB-4716-ABAA-856F4F48ECC1}">
      <dgm:prSet/>
      <dgm:spPr/>
      <dgm:t>
        <a:bodyPr/>
        <a:lstStyle/>
        <a:p>
          <a:endParaRPr lang="en-US"/>
        </a:p>
      </dgm:t>
    </dgm:pt>
    <dgm:pt modelId="{E48D4E03-2A5C-4561-84E6-28D7E6E2BA09}">
      <dgm:prSet/>
      <dgm:spPr/>
      <dgm:t>
        <a:bodyPr/>
        <a:lstStyle/>
        <a:p>
          <a:r>
            <a:rPr lang="bg-BG"/>
            <a:t>Собствени проекти</a:t>
          </a:r>
          <a:endParaRPr lang="en-US"/>
        </a:p>
      </dgm:t>
    </dgm:pt>
    <dgm:pt modelId="{780B79B5-1CB5-439F-9B05-70E3C63104CB}" type="parTrans" cxnId="{A88E7547-091E-471B-8314-FC18E0DE978B}">
      <dgm:prSet/>
      <dgm:spPr/>
      <dgm:t>
        <a:bodyPr/>
        <a:lstStyle/>
        <a:p>
          <a:endParaRPr lang="en-US"/>
        </a:p>
      </dgm:t>
    </dgm:pt>
    <dgm:pt modelId="{AECFF6E9-1D3B-4138-8245-B3177709BE96}" type="sibTrans" cxnId="{A88E7547-091E-471B-8314-FC18E0DE978B}">
      <dgm:prSet/>
      <dgm:spPr/>
      <dgm:t>
        <a:bodyPr/>
        <a:lstStyle/>
        <a:p>
          <a:endParaRPr lang="en-US"/>
        </a:p>
      </dgm:t>
    </dgm:pt>
    <dgm:pt modelId="{41E8B98E-D63E-4813-9287-D6AFB860E888}">
      <dgm:prSet/>
      <dgm:spPr/>
      <dgm:t>
        <a:bodyPr/>
        <a:lstStyle/>
        <a:p>
          <a:r>
            <a:rPr lang="bg-BG"/>
            <a:t>НТИТ „Джон Атанасов“ – първо място</a:t>
          </a:r>
          <a:endParaRPr lang="en-US"/>
        </a:p>
      </dgm:t>
    </dgm:pt>
    <dgm:pt modelId="{BFF53182-6577-4673-B071-EBA2009CCD36}" type="parTrans" cxnId="{72EFD22C-26D7-44AC-810A-CC0A8E86CADF}">
      <dgm:prSet/>
      <dgm:spPr/>
      <dgm:t>
        <a:bodyPr/>
        <a:lstStyle/>
        <a:p>
          <a:endParaRPr lang="en-US"/>
        </a:p>
      </dgm:t>
    </dgm:pt>
    <dgm:pt modelId="{F771A8C1-ACAA-4954-996F-14290051C79B}" type="sibTrans" cxnId="{72EFD22C-26D7-44AC-810A-CC0A8E86CADF}">
      <dgm:prSet/>
      <dgm:spPr/>
      <dgm:t>
        <a:bodyPr/>
        <a:lstStyle/>
        <a:p>
          <a:endParaRPr lang="en-US"/>
        </a:p>
      </dgm:t>
    </dgm:pt>
    <dgm:pt modelId="{527DAFEC-2C45-48AC-B1A1-DBBFDCCA8B4C}">
      <dgm:prSet/>
      <dgm:spPr/>
      <dgm:t>
        <a:bodyPr/>
        <a:lstStyle/>
        <a:p>
          <a:r>
            <a:rPr lang="bg-BG"/>
            <a:t>Лауреат на НОИТ</a:t>
          </a:r>
          <a:endParaRPr lang="en-US"/>
        </a:p>
      </dgm:t>
    </dgm:pt>
    <dgm:pt modelId="{0B0457A8-654A-4ECB-8500-B95FF69EC4F2}" type="parTrans" cxnId="{1C451331-CD90-485B-B2F5-744F46D46B21}">
      <dgm:prSet/>
      <dgm:spPr/>
      <dgm:t>
        <a:bodyPr/>
        <a:lstStyle/>
        <a:p>
          <a:endParaRPr lang="en-US"/>
        </a:p>
      </dgm:t>
    </dgm:pt>
    <dgm:pt modelId="{5D449189-A40A-4507-8645-EB8D5F120B07}" type="sibTrans" cxnId="{1C451331-CD90-485B-B2F5-744F46D46B21}">
      <dgm:prSet/>
      <dgm:spPr/>
      <dgm:t>
        <a:bodyPr/>
        <a:lstStyle/>
        <a:p>
          <a:endParaRPr lang="en-US"/>
        </a:p>
      </dgm:t>
    </dgm:pt>
    <dgm:pt modelId="{18994E81-BFDE-4E21-9538-922C9C912D75}">
      <dgm:prSet/>
      <dgm:spPr/>
      <dgm:t>
        <a:bodyPr/>
        <a:lstStyle/>
        <a:p>
          <a:r>
            <a:rPr lang="bg-BG" dirty="0"/>
            <a:t>2+ години професионален опит в 4 компании</a:t>
          </a:r>
          <a:endParaRPr lang="en-US" dirty="0"/>
        </a:p>
      </dgm:t>
    </dgm:pt>
    <dgm:pt modelId="{A4A9FA45-406C-4218-B13C-25432FC8A11B}" type="parTrans" cxnId="{1B1EA128-3737-4646-86FD-FB23AB9DC22C}">
      <dgm:prSet/>
      <dgm:spPr/>
      <dgm:t>
        <a:bodyPr/>
        <a:lstStyle/>
        <a:p>
          <a:endParaRPr lang="en-US"/>
        </a:p>
      </dgm:t>
    </dgm:pt>
    <dgm:pt modelId="{43646AEB-D5D2-411B-AC23-ECEA62BFE49B}" type="sibTrans" cxnId="{1B1EA128-3737-4646-86FD-FB23AB9DC22C}">
      <dgm:prSet/>
      <dgm:spPr/>
      <dgm:t>
        <a:bodyPr/>
        <a:lstStyle/>
        <a:p>
          <a:endParaRPr lang="en-US"/>
        </a:p>
      </dgm:t>
    </dgm:pt>
    <dgm:pt modelId="{B8FDF286-26D8-41C0-BC57-60F65B979EB7}">
      <dgm:prSet/>
      <dgm:spPr/>
      <dgm:t>
        <a:bodyPr/>
        <a:lstStyle/>
        <a:p>
          <a:r>
            <a:rPr lang="bg-BG" dirty="0"/>
            <a:t>ФМИ – 3-ти курс СИ</a:t>
          </a:r>
          <a:endParaRPr lang="en-US" dirty="0"/>
        </a:p>
      </dgm:t>
    </dgm:pt>
    <dgm:pt modelId="{1307644C-5421-4F74-9797-D1DED83EA776}" type="parTrans" cxnId="{09DE9F0F-8B59-4A53-BFD2-A8E593520327}">
      <dgm:prSet/>
      <dgm:spPr/>
      <dgm:t>
        <a:bodyPr/>
        <a:lstStyle/>
        <a:p>
          <a:endParaRPr lang="en-US"/>
        </a:p>
      </dgm:t>
    </dgm:pt>
    <dgm:pt modelId="{548B808E-1B2C-48B2-873D-F38F7867E29B}" type="sibTrans" cxnId="{09DE9F0F-8B59-4A53-BFD2-A8E593520327}">
      <dgm:prSet/>
      <dgm:spPr/>
      <dgm:t>
        <a:bodyPr/>
        <a:lstStyle/>
        <a:p>
          <a:endParaRPr lang="en-US"/>
        </a:p>
      </dgm:t>
    </dgm:pt>
    <dgm:pt modelId="{108B6063-4F6D-4C59-ACDB-C14B6F19AF96}" type="pres">
      <dgm:prSet presAssocID="{345CF078-2A20-4183-B7EF-E6EE8CD9D379}" presName="diagram" presStyleCnt="0">
        <dgm:presLayoutVars>
          <dgm:dir/>
          <dgm:resizeHandles val="exact"/>
        </dgm:presLayoutVars>
      </dgm:prSet>
      <dgm:spPr/>
    </dgm:pt>
    <dgm:pt modelId="{9BDA4CFA-7B8D-4C72-BD9F-56621311E082}" type="pres">
      <dgm:prSet presAssocID="{DF487DF1-F4A5-4F15-BFFA-07BBF3EB0ABF}" presName="node" presStyleLbl="node1" presStyleIdx="0" presStyleCnt="8">
        <dgm:presLayoutVars>
          <dgm:bulletEnabled val="1"/>
        </dgm:presLayoutVars>
      </dgm:prSet>
      <dgm:spPr/>
    </dgm:pt>
    <dgm:pt modelId="{43F269C5-44CD-43A5-BC70-4175AA897278}" type="pres">
      <dgm:prSet presAssocID="{7709C40E-A2BB-4988-918B-20D657F3CBF6}" presName="sibTrans" presStyleCnt="0"/>
      <dgm:spPr/>
    </dgm:pt>
    <dgm:pt modelId="{002FF0C4-4B54-4D58-84FF-EA09208F2D2C}" type="pres">
      <dgm:prSet presAssocID="{4364CB10-13C5-442E-BE13-9B16086C27A3}" presName="node" presStyleLbl="node1" presStyleIdx="1" presStyleCnt="8">
        <dgm:presLayoutVars>
          <dgm:bulletEnabled val="1"/>
        </dgm:presLayoutVars>
      </dgm:prSet>
      <dgm:spPr/>
    </dgm:pt>
    <dgm:pt modelId="{AC88B559-5DEA-4E59-85AC-A993FBEC2F20}" type="pres">
      <dgm:prSet presAssocID="{F45D78FA-7B83-4363-9D35-962259C16C07}" presName="sibTrans" presStyleCnt="0"/>
      <dgm:spPr/>
    </dgm:pt>
    <dgm:pt modelId="{26F453F4-3C8B-43F9-86C7-1C07069E9FA0}" type="pres">
      <dgm:prSet presAssocID="{49EFE42F-7C0C-469E-B4A8-95630FA00041}" presName="node" presStyleLbl="node1" presStyleIdx="2" presStyleCnt="8">
        <dgm:presLayoutVars>
          <dgm:bulletEnabled val="1"/>
        </dgm:presLayoutVars>
      </dgm:prSet>
      <dgm:spPr/>
    </dgm:pt>
    <dgm:pt modelId="{B91C28F1-EDF3-4198-B364-6E85FF363D92}" type="pres">
      <dgm:prSet presAssocID="{0F894AE7-D97B-498B-9D9E-381622DF8D86}" presName="sibTrans" presStyleCnt="0"/>
      <dgm:spPr/>
    </dgm:pt>
    <dgm:pt modelId="{BDCEC414-8247-486C-B0B7-E354D62D5AF4}" type="pres">
      <dgm:prSet presAssocID="{E48D4E03-2A5C-4561-84E6-28D7E6E2BA09}" presName="node" presStyleLbl="node1" presStyleIdx="3" presStyleCnt="8">
        <dgm:presLayoutVars>
          <dgm:bulletEnabled val="1"/>
        </dgm:presLayoutVars>
      </dgm:prSet>
      <dgm:spPr/>
    </dgm:pt>
    <dgm:pt modelId="{947DEBFC-B7A1-4BF3-AD99-D5B40BCDAD99}" type="pres">
      <dgm:prSet presAssocID="{AECFF6E9-1D3B-4138-8245-B3177709BE96}" presName="sibTrans" presStyleCnt="0"/>
      <dgm:spPr/>
    </dgm:pt>
    <dgm:pt modelId="{3FF7BB5B-A136-4CC3-B03A-185011F95F0D}" type="pres">
      <dgm:prSet presAssocID="{41E8B98E-D63E-4813-9287-D6AFB860E888}" presName="node" presStyleLbl="node1" presStyleIdx="4" presStyleCnt="8">
        <dgm:presLayoutVars>
          <dgm:bulletEnabled val="1"/>
        </dgm:presLayoutVars>
      </dgm:prSet>
      <dgm:spPr/>
    </dgm:pt>
    <dgm:pt modelId="{BB5F051C-8C59-4194-9EC2-F9C0CDF5EF16}" type="pres">
      <dgm:prSet presAssocID="{F771A8C1-ACAA-4954-996F-14290051C79B}" presName="sibTrans" presStyleCnt="0"/>
      <dgm:spPr/>
    </dgm:pt>
    <dgm:pt modelId="{17B5F776-1682-4FF7-B907-9BCA54C0EA2C}" type="pres">
      <dgm:prSet presAssocID="{527DAFEC-2C45-48AC-B1A1-DBBFDCCA8B4C}" presName="node" presStyleLbl="node1" presStyleIdx="5" presStyleCnt="8">
        <dgm:presLayoutVars>
          <dgm:bulletEnabled val="1"/>
        </dgm:presLayoutVars>
      </dgm:prSet>
      <dgm:spPr/>
    </dgm:pt>
    <dgm:pt modelId="{31762E47-E4DB-468E-83C1-DD3C9AD49FC4}" type="pres">
      <dgm:prSet presAssocID="{5D449189-A40A-4507-8645-EB8D5F120B07}" presName="sibTrans" presStyleCnt="0"/>
      <dgm:spPr/>
    </dgm:pt>
    <dgm:pt modelId="{11E81457-7C97-432A-96CD-15CD1D2D0F06}" type="pres">
      <dgm:prSet presAssocID="{18994E81-BFDE-4E21-9538-922C9C912D75}" presName="node" presStyleLbl="node1" presStyleIdx="6" presStyleCnt="8">
        <dgm:presLayoutVars>
          <dgm:bulletEnabled val="1"/>
        </dgm:presLayoutVars>
      </dgm:prSet>
      <dgm:spPr/>
    </dgm:pt>
    <dgm:pt modelId="{7953372D-98D6-43AC-B3CC-EC2CBE69AAA1}" type="pres">
      <dgm:prSet presAssocID="{43646AEB-D5D2-411B-AC23-ECEA62BFE49B}" presName="sibTrans" presStyleCnt="0"/>
      <dgm:spPr/>
    </dgm:pt>
    <dgm:pt modelId="{44A2C708-F020-42BD-B6DB-3D93ED90D426}" type="pres">
      <dgm:prSet presAssocID="{B8FDF286-26D8-41C0-BC57-60F65B979EB7}" presName="node" presStyleLbl="node1" presStyleIdx="7" presStyleCnt="8">
        <dgm:presLayoutVars>
          <dgm:bulletEnabled val="1"/>
        </dgm:presLayoutVars>
      </dgm:prSet>
      <dgm:spPr/>
    </dgm:pt>
  </dgm:ptLst>
  <dgm:cxnLst>
    <dgm:cxn modelId="{72E6D90D-B776-4ABF-83D3-9516D03BFB99}" type="presOf" srcId="{18994E81-BFDE-4E21-9538-922C9C912D75}" destId="{11E81457-7C97-432A-96CD-15CD1D2D0F06}" srcOrd="0" destOrd="0" presId="urn:microsoft.com/office/officeart/2005/8/layout/default"/>
    <dgm:cxn modelId="{6548700E-9E35-4249-AA79-65C8045088D7}" type="presOf" srcId="{B8FDF286-26D8-41C0-BC57-60F65B979EB7}" destId="{44A2C708-F020-42BD-B6DB-3D93ED90D426}" srcOrd="0" destOrd="0" presId="urn:microsoft.com/office/officeart/2005/8/layout/default"/>
    <dgm:cxn modelId="{09DE9F0F-8B59-4A53-BFD2-A8E593520327}" srcId="{345CF078-2A20-4183-B7EF-E6EE8CD9D379}" destId="{B8FDF286-26D8-41C0-BC57-60F65B979EB7}" srcOrd="7" destOrd="0" parTransId="{1307644C-5421-4F74-9797-D1DED83EA776}" sibTransId="{548B808E-1B2C-48B2-873D-F38F7867E29B}"/>
    <dgm:cxn modelId="{18A1B417-A2DB-408C-AB83-7E43E7BAE784}" type="presOf" srcId="{527DAFEC-2C45-48AC-B1A1-DBBFDCCA8B4C}" destId="{17B5F776-1682-4FF7-B907-9BCA54C0EA2C}" srcOrd="0" destOrd="0" presId="urn:microsoft.com/office/officeart/2005/8/layout/default"/>
    <dgm:cxn modelId="{B09EE326-E6CC-4BC0-8579-32A92E729943}" type="presOf" srcId="{4364CB10-13C5-442E-BE13-9B16086C27A3}" destId="{002FF0C4-4B54-4D58-84FF-EA09208F2D2C}" srcOrd="0" destOrd="0" presId="urn:microsoft.com/office/officeart/2005/8/layout/default"/>
    <dgm:cxn modelId="{1B1EA128-3737-4646-86FD-FB23AB9DC22C}" srcId="{345CF078-2A20-4183-B7EF-E6EE8CD9D379}" destId="{18994E81-BFDE-4E21-9538-922C9C912D75}" srcOrd="6" destOrd="0" parTransId="{A4A9FA45-406C-4218-B13C-25432FC8A11B}" sibTransId="{43646AEB-D5D2-411B-AC23-ECEA62BFE49B}"/>
    <dgm:cxn modelId="{72EFD22C-26D7-44AC-810A-CC0A8E86CADF}" srcId="{345CF078-2A20-4183-B7EF-E6EE8CD9D379}" destId="{41E8B98E-D63E-4813-9287-D6AFB860E888}" srcOrd="4" destOrd="0" parTransId="{BFF53182-6577-4673-B071-EBA2009CCD36}" sibTransId="{F771A8C1-ACAA-4954-996F-14290051C79B}"/>
    <dgm:cxn modelId="{1C451331-CD90-485B-B2F5-744F46D46B21}" srcId="{345CF078-2A20-4183-B7EF-E6EE8CD9D379}" destId="{527DAFEC-2C45-48AC-B1A1-DBBFDCCA8B4C}" srcOrd="5" destOrd="0" parTransId="{0B0457A8-654A-4ECB-8500-B95FF69EC4F2}" sibTransId="{5D449189-A40A-4507-8645-EB8D5F120B07}"/>
    <dgm:cxn modelId="{28E3D960-1DF4-456C-A23F-FEC40088C7FB}" type="presOf" srcId="{DF487DF1-F4A5-4F15-BFFA-07BBF3EB0ABF}" destId="{9BDA4CFA-7B8D-4C72-BD9F-56621311E082}" srcOrd="0" destOrd="0" presId="urn:microsoft.com/office/officeart/2005/8/layout/default"/>
    <dgm:cxn modelId="{A88E7547-091E-471B-8314-FC18E0DE978B}" srcId="{345CF078-2A20-4183-B7EF-E6EE8CD9D379}" destId="{E48D4E03-2A5C-4561-84E6-28D7E6E2BA09}" srcOrd="3" destOrd="0" parTransId="{780B79B5-1CB5-439F-9B05-70E3C63104CB}" sibTransId="{AECFF6E9-1D3B-4138-8245-B3177709BE96}"/>
    <dgm:cxn modelId="{1EA4C16E-80DB-4E6B-9C6D-8B36DA4ED5EA}" srcId="{345CF078-2A20-4183-B7EF-E6EE8CD9D379}" destId="{4364CB10-13C5-442E-BE13-9B16086C27A3}" srcOrd="1" destOrd="0" parTransId="{BA3EFC82-C46A-4F00-BEDD-CAF8B3BB92A4}" sibTransId="{F45D78FA-7B83-4363-9D35-962259C16C07}"/>
    <dgm:cxn modelId="{98FD8B86-C30D-4C07-9745-042BB6A146FD}" type="presOf" srcId="{41E8B98E-D63E-4813-9287-D6AFB860E888}" destId="{3FF7BB5B-A136-4CC3-B03A-185011F95F0D}" srcOrd="0" destOrd="0" presId="urn:microsoft.com/office/officeart/2005/8/layout/default"/>
    <dgm:cxn modelId="{51B24E97-9A4F-484E-B14D-E7CCBB5C99DE}" type="presOf" srcId="{E48D4E03-2A5C-4561-84E6-28D7E6E2BA09}" destId="{BDCEC414-8247-486C-B0B7-E354D62D5AF4}" srcOrd="0" destOrd="0" presId="urn:microsoft.com/office/officeart/2005/8/layout/default"/>
    <dgm:cxn modelId="{AED96EA9-2AD5-4F2B-88A8-977199D666AA}" type="presOf" srcId="{49EFE42F-7C0C-469E-B4A8-95630FA00041}" destId="{26F453F4-3C8B-43F9-86C7-1C07069E9FA0}" srcOrd="0" destOrd="0" presId="urn:microsoft.com/office/officeart/2005/8/layout/default"/>
    <dgm:cxn modelId="{ECF615BF-C3EF-4B3A-9E5B-83352C3216AA}" srcId="{345CF078-2A20-4183-B7EF-E6EE8CD9D379}" destId="{DF487DF1-F4A5-4F15-BFFA-07BBF3EB0ABF}" srcOrd="0" destOrd="0" parTransId="{40995B2C-9696-4737-9AF9-EC6188CA76BE}" sibTransId="{7709C40E-A2BB-4988-918B-20D657F3CBF6}"/>
    <dgm:cxn modelId="{3D62F7C5-A442-4FAE-95F9-DE52853EF103}" type="presOf" srcId="{345CF078-2A20-4183-B7EF-E6EE8CD9D379}" destId="{108B6063-4F6D-4C59-ACDB-C14B6F19AF96}" srcOrd="0" destOrd="0" presId="urn:microsoft.com/office/officeart/2005/8/layout/default"/>
    <dgm:cxn modelId="{706071F6-A4CB-4716-ABAA-856F4F48ECC1}" srcId="{345CF078-2A20-4183-B7EF-E6EE8CD9D379}" destId="{49EFE42F-7C0C-469E-B4A8-95630FA00041}" srcOrd="2" destOrd="0" parTransId="{3AE38690-AEF7-4DD9-8781-C8D35E0A0A27}" sibTransId="{0F894AE7-D97B-498B-9D9E-381622DF8D86}"/>
    <dgm:cxn modelId="{287F69F0-5ED1-48E8-A1F6-71323AA74572}" type="presParOf" srcId="{108B6063-4F6D-4C59-ACDB-C14B6F19AF96}" destId="{9BDA4CFA-7B8D-4C72-BD9F-56621311E082}" srcOrd="0" destOrd="0" presId="urn:microsoft.com/office/officeart/2005/8/layout/default"/>
    <dgm:cxn modelId="{CBF1DD4F-4E8C-411F-B824-ADF37CE6BFEF}" type="presParOf" srcId="{108B6063-4F6D-4C59-ACDB-C14B6F19AF96}" destId="{43F269C5-44CD-43A5-BC70-4175AA897278}" srcOrd="1" destOrd="0" presId="urn:microsoft.com/office/officeart/2005/8/layout/default"/>
    <dgm:cxn modelId="{A9B988CC-7657-400D-8CA1-DD574EDED75A}" type="presParOf" srcId="{108B6063-4F6D-4C59-ACDB-C14B6F19AF96}" destId="{002FF0C4-4B54-4D58-84FF-EA09208F2D2C}" srcOrd="2" destOrd="0" presId="urn:microsoft.com/office/officeart/2005/8/layout/default"/>
    <dgm:cxn modelId="{2CD91241-EA3D-4771-883C-0767D640CC28}" type="presParOf" srcId="{108B6063-4F6D-4C59-ACDB-C14B6F19AF96}" destId="{AC88B559-5DEA-4E59-85AC-A993FBEC2F20}" srcOrd="3" destOrd="0" presId="urn:microsoft.com/office/officeart/2005/8/layout/default"/>
    <dgm:cxn modelId="{0F84C63F-6607-4B3A-BFF7-EE64440D994E}" type="presParOf" srcId="{108B6063-4F6D-4C59-ACDB-C14B6F19AF96}" destId="{26F453F4-3C8B-43F9-86C7-1C07069E9FA0}" srcOrd="4" destOrd="0" presId="urn:microsoft.com/office/officeart/2005/8/layout/default"/>
    <dgm:cxn modelId="{2FEA4063-43A7-453A-B1B4-E0D108CB476E}" type="presParOf" srcId="{108B6063-4F6D-4C59-ACDB-C14B6F19AF96}" destId="{B91C28F1-EDF3-4198-B364-6E85FF363D92}" srcOrd="5" destOrd="0" presId="urn:microsoft.com/office/officeart/2005/8/layout/default"/>
    <dgm:cxn modelId="{628505C2-5811-4556-B862-4617442FA78D}" type="presParOf" srcId="{108B6063-4F6D-4C59-ACDB-C14B6F19AF96}" destId="{BDCEC414-8247-486C-B0B7-E354D62D5AF4}" srcOrd="6" destOrd="0" presId="urn:microsoft.com/office/officeart/2005/8/layout/default"/>
    <dgm:cxn modelId="{607D8D7D-1EB4-456C-A88D-57CB3197DC03}" type="presParOf" srcId="{108B6063-4F6D-4C59-ACDB-C14B6F19AF96}" destId="{947DEBFC-B7A1-4BF3-AD99-D5B40BCDAD99}" srcOrd="7" destOrd="0" presId="urn:microsoft.com/office/officeart/2005/8/layout/default"/>
    <dgm:cxn modelId="{22C2A2E9-E059-4306-BD84-42A8866D2C60}" type="presParOf" srcId="{108B6063-4F6D-4C59-ACDB-C14B6F19AF96}" destId="{3FF7BB5B-A136-4CC3-B03A-185011F95F0D}" srcOrd="8" destOrd="0" presId="urn:microsoft.com/office/officeart/2005/8/layout/default"/>
    <dgm:cxn modelId="{EABB4111-4A5F-472C-A91D-6FE63B4CD169}" type="presParOf" srcId="{108B6063-4F6D-4C59-ACDB-C14B6F19AF96}" destId="{BB5F051C-8C59-4194-9EC2-F9C0CDF5EF16}" srcOrd="9" destOrd="0" presId="urn:microsoft.com/office/officeart/2005/8/layout/default"/>
    <dgm:cxn modelId="{F19B7E92-1112-4782-8937-632F7C32BCC3}" type="presParOf" srcId="{108B6063-4F6D-4C59-ACDB-C14B6F19AF96}" destId="{17B5F776-1682-4FF7-B907-9BCA54C0EA2C}" srcOrd="10" destOrd="0" presId="urn:microsoft.com/office/officeart/2005/8/layout/default"/>
    <dgm:cxn modelId="{A6212CAF-A495-4A77-A746-9031181FBFA0}" type="presParOf" srcId="{108B6063-4F6D-4C59-ACDB-C14B6F19AF96}" destId="{31762E47-E4DB-468E-83C1-DD3C9AD49FC4}" srcOrd="11" destOrd="0" presId="urn:microsoft.com/office/officeart/2005/8/layout/default"/>
    <dgm:cxn modelId="{9A9456DF-077A-449E-AF2A-9B4530F96D4E}" type="presParOf" srcId="{108B6063-4F6D-4C59-ACDB-C14B6F19AF96}" destId="{11E81457-7C97-432A-96CD-15CD1D2D0F06}" srcOrd="12" destOrd="0" presId="urn:microsoft.com/office/officeart/2005/8/layout/default"/>
    <dgm:cxn modelId="{1759C157-3B03-4870-9AB4-D454EED73A66}" type="presParOf" srcId="{108B6063-4F6D-4C59-ACDB-C14B6F19AF96}" destId="{7953372D-98D6-43AC-B3CC-EC2CBE69AAA1}" srcOrd="13" destOrd="0" presId="urn:microsoft.com/office/officeart/2005/8/layout/default"/>
    <dgm:cxn modelId="{6B29B511-073D-49D7-8E67-DEF75298089E}" type="presParOf" srcId="{108B6063-4F6D-4C59-ACDB-C14B6F19AF96}" destId="{44A2C708-F020-42BD-B6DB-3D93ED90D4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A4CFA-7B8D-4C72-BD9F-56621311E082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ПМГ „Васил Левски“, гр.Смолян – Математика и Информатика</a:t>
          </a:r>
          <a:endParaRPr lang="en-US" sz="2000" kern="1200"/>
        </a:p>
      </dsp:txBody>
      <dsp:txXfrm>
        <a:off x="2902" y="295883"/>
        <a:ext cx="2302370" cy="1381422"/>
      </dsp:txXfrm>
    </dsp:sp>
    <dsp:sp modelId="{002FF0C4-4B54-4D58-84FF-EA09208F2D2C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472651"/>
                <a:satOff val="-2539"/>
                <a:lumOff val="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72651"/>
                <a:satOff val="-2539"/>
                <a:lumOff val="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Състезания по математика</a:t>
          </a:r>
          <a:endParaRPr lang="en-US" sz="2000" kern="1200"/>
        </a:p>
      </dsp:txBody>
      <dsp:txXfrm>
        <a:off x="2535510" y="295883"/>
        <a:ext cx="2302370" cy="1381422"/>
      </dsp:txXfrm>
    </dsp:sp>
    <dsp:sp modelId="{26F453F4-3C8B-43F9-86C7-1C07069E9FA0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945302"/>
                <a:satOff val="-5077"/>
                <a:lumOff val="17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45302"/>
                <a:satOff val="-5077"/>
                <a:lumOff val="17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</a:t>
          </a:r>
          <a:r>
            <a:rPr lang="en-US" sz="2000" kern="1200"/>
            <a:t>#, JS</a:t>
          </a:r>
          <a:r>
            <a:rPr lang="bg-BG" sz="2000" kern="1200"/>
            <a:t> пътеките на </a:t>
          </a:r>
          <a:r>
            <a:rPr lang="en-US" sz="2000" kern="1200"/>
            <a:t>SoftUni</a:t>
          </a:r>
        </a:p>
      </dsp:txBody>
      <dsp:txXfrm>
        <a:off x="5068118" y="295883"/>
        <a:ext cx="2302370" cy="1381422"/>
      </dsp:txXfrm>
    </dsp:sp>
    <dsp:sp modelId="{BDCEC414-8247-486C-B0B7-E354D62D5AF4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417953"/>
                <a:satOff val="-7616"/>
                <a:lumOff val="26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17953"/>
                <a:satOff val="-7616"/>
                <a:lumOff val="26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Собствени проекти</a:t>
          </a:r>
          <a:endParaRPr lang="en-US" sz="2000" kern="1200"/>
        </a:p>
      </dsp:txBody>
      <dsp:txXfrm>
        <a:off x="7600725" y="295883"/>
        <a:ext cx="2302370" cy="1381422"/>
      </dsp:txXfrm>
    </dsp:sp>
    <dsp:sp modelId="{3FF7BB5B-A136-4CC3-B03A-185011F95F0D}">
      <dsp:nvSpPr>
        <dsp:cNvPr id="0" name=""/>
        <dsp:cNvSpPr/>
      </dsp:nvSpPr>
      <dsp:spPr>
        <a:xfrm>
          <a:off x="2902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890604"/>
                <a:satOff val="-10154"/>
                <a:lumOff val="34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90604"/>
                <a:satOff val="-10154"/>
                <a:lumOff val="34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НТИТ „Джон Атанасов“ – първо място</a:t>
          </a:r>
          <a:endParaRPr lang="en-US" sz="2000" kern="1200"/>
        </a:p>
      </dsp:txBody>
      <dsp:txXfrm>
        <a:off x="2902" y="1907543"/>
        <a:ext cx="2302370" cy="1381422"/>
      </dsp:txXfrm>
    </dsp:sp>
    <dsp:sp modelId="{17B5F776-1682-4FF7-B907-9BCA54C0EA2C}">
      <dsp:nvSpPr>
        <dsp:cNvPr id="0" name=""/>
        <dsp:cNvSpPr/>
      </dsp:nvSpPr>
      <dsp:spPr>
        <a:xfrm>
          <a:off x="2535510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363255"/>
                <a:satOff val="-12693"/>
                <a:lumOff val="43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63255"/>
                <a:satOff val="-12693"/>
                <a:lumOff val="43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Лауреат на НОИТ</a:t>
          </a:r>
          <a:endParaRPr lang="en-US" sz="2000" kern="1200"/>
        </a:p>
      </dsp:txBody>
      <dsp:txXfrm>
        <a:off x="2535510" y="1907543"/>
        <a:ext cx="2302370" cy="1381422"/>
      </dsp:txXfrm>
    </dsp:sp>
    <dsp:sp modelId="{11E81457-7C97-432A-96CD-15CD1D2D0F06}">
      <dsp:nvSpPr>
        <dsp:cNvPr id="0" name=""/>
        <dsp:cNvSpPr/>
      </dsp:nvSpPr>
      <dsp:spPr>
        <a:xfrm>
          <a:off x="5068118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835906"/>
                <a:satOff val="-15231"/>
                <a:lumOff val="5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35906"/>
                <a:satOff val="-15231"/>
                <a:lumOff val="5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2+ години професионален опит в 4 компании</a:t>
          </a:r>
          <a:endParaRPr lang="en-US" sz="2000" kern="1200" dirty="0"/>
        </a:p>
      </dsp:txBody>
      <dsp:txXfrm>
        <a:off x="5068118" y="1907543"/>
        <a:ext cx="2302370" cy="1381422"/>
      </dsp:txXfrm>
    </dsp:sp>
    <dsp:sp modelId="{44A2C708-F020-42BD-B6DB-3D93ED90D426}">
      <dsp:nvSpPr>
        <dsp:cNvPr id="0" name=""/>
        <dsp:cNvSpPr/>
      </dsp:nvSpPr>
      <dsp:spPr>
        <a:xfrm>
          <a:off x="7600725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ФМИ – 3-ти курс СИ</a:t>
          </a:r>
          <a:endParaRPr lang="en-US" sz="2000" kern="1200" dirty="0"/>
        </a:p>
      </dsp:txBody>
      <dsp:txXfrm>
        <a:off x="7600725" y="1907543"/>
        <a:ext cx="2302370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69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04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7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08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59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61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21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1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7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02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2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7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58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4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23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78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otate-image/" TargetMode="External"/><Relationship Id="rId2" Type="http://schemas.openxmlformats.org/officeDocument/2006/relationships/hyperlink" Target="https://www.hackerrank.com/contests/practice-1-sda/challen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contests/sda-homework-1/challeng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1_AlgorithmsComplexity/Nasko/01_PasswordEncoding.cpp" TargetMode="External"/><Relationship Id="rId2" Type="http://schemas.openxmlformats.org/officeDocument/2006/relationships/hyperlink" Target="https://www.hackerrank.com/contests/practice-1-sda/challenges/encoding-passwor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Algorithms" TargetMode="External"/><Relationship Id="rId2" Type="http://schemas.openxmlformats.org/officeDocument/2006/relationships/hyperlink" Target="https://github.com/NaskoVasilev/SDA_2022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Data-Structur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stl_cheat_sheet.cpp" TargetMode="External"/><Relationship Id="rId2" Type="http://schemas.openxmlformats.org/officeDocument/2006/relationships/hyperlink" Target="https://github.com/NaskoVasilev/SDA_2022-2023/blob/main/01_AlgorithmsComplexity/pass_by_value_demo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1_AlgorithmsComplexity/Nasko/01.%20Data-Structures-Linear-DS-Lists-and-Complexity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Homeworks/01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82FF-2DA7-B31E-21A6-ECA2702EC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812A9-23DB-A831-31D9-CD1A9951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2022-2023</a:t>
            </a:r>
          </a:p>
        </p:txBody>
      </p:sp>
    </p:spTree>
    <p:extLst>
      <p:ext uri="{BB962C8B-B14F-4D97-AF65-F5344CB8AC3E}">
        <p14:creationId xmlns:p14="http://schemas.microsoft.com/office/powerpoint/2010/main" val="211871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A7E-F668-7365-D7D7-B903C2D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4E1-FA70-A768-DE6D-B46E314F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https://www.hackerrank.com/contests/practice-1-sda/challenges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https://leetcode.com/problems/rotate-image/</a:t>
            </a:r>
            <a:endParaRPr lang="bg-BG" dirty="0"/>
          </a:p>
          <a:p>
            <a:r>
              <a:rPr lang="en-US" dirty="0">
                <a:hlinkClick r:id="rId4"/>
              </a:rPr>
              <a:t>https://www.hackerrank.com/contests/sda-homework-1/challenges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3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0754-3FAA-3400-61AC-0FDBC54C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38" y="2562227"/>
            <a:ext cx="9906000" cy="1374776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Благодаря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1330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DC90E-128C-5504-5071-FE67834F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За асистента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E051C-C674-BA2E-232D-D7AE50F0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4213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2" descr="Може да бъде изображение с 1 човек, изправен и на открито">
            <a:extLst>
              <a:ext uri="{FF2B5EF4-FFF2-40B4-BE49-F238E27FC236}">
                <a16:creationId xmlns:a16="http://schemas.microsoft.com/office/drawing/2014/main" id="{43C2253E-F82D-DE48-B8D1-7821117D95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100" y="19431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C1820-50E8-2E46-FFEF-49071506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Да се запознаем</a:t>
            </a:r>
          </a:p>
        </p:txBody>
      </p:sp>
      <p:sp useBgFill="1">
        <p:nvSpPr>
          <p:cNvPr id="2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Да Се Запознаем - Home | Facebook">
            <a:extLst>
              <a:ext uri="{FF2B5EF4-FFF2-40B4-BE49-F238E27FC236}">
                <a16:creationId xmlns:a16="http://schemas.microsoft.com/office/drawing/2014/main" id="{D774EED4-6BAF-4D36-E8DB-6CF8C9CF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893" y="1147145"/>
            <a:ext cx="4567773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DDF-B6F4-8210-581B-43469898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Име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Град, училище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Предишен опит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Състезания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Лични проекти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Компания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Интереси</a:t>
            </a:r>
          </a:p>
        </p:txBody>
      </p:sp>
      <p:sp>
        <p:nvSpPr>
          <p:cNvPr id="4" name="AutoShape 2" descr="Да се запознаем - ЗДРАВЕТО ДА Е ЗАРАЗНО С ДАНИ">
            <a:extLst>
              <a:ext uri="{FF2B5EF4-FFF2-40B4-BE49-F238E27FC236}">
                <a16:creationId xmlns:a16="http://schemas.microsoft.com/office/drawing/2014/main" id="{846C0738-E514-46B5-657F-12D609A6A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316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0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1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8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CB337-8E13-C316-DE76-026CAF5A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Начин на преподаване</a:t>
            </a:r>
          </a:p>
        </p:txBody>
      </p:sp>
      <p:sp useBgFill="1">
        <p:nvSpPr>
          <p:cNvPr id="312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is Corporate Coaching? And why is it so important? - NEW TANDEM">
            <a:extLst>
              <a:ext uri="{FF2B5EF4-FFF2-40B4-BE49-F238E27FC236}">
                <a16:creationId xmlns:a16="http://schemas.microsoft.com/office/drawing/2014/main" id="{9318EEC5-1D8A-9EF7-A503-F81440D3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2301246"/>
            <a:ext cx="3178638" cy="22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420-3517-A15D-E74A-FA704A30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Повече практика</a:t>
            </a:r>
          </a:p>
          <a:p>
            <a:r>
              <a:rPr lang="bg-BG">
                <a:solidFill>
                  <a:srgbClr val="FFFFFF"/>
                </a:solidFill>
              </a:rPr>
              <a:t>Обратна връзка</a:t>
            </a:r>
          </a:p>
          <a:p>
            <a:r>
              <a:rPr lang="bg-BG">
                <a:solidFill>
                  <a:srgbClr val="FFFFFF"/>
                </a:solidFill>
              </a:rPr>
              <a:t>Добра комуникация</a:t>
            </a:r>
          </a:p>
          <a:p>
            <a:r>
              <a:rPr lang="bg-BG">
                <a:solidFill>
                  <a:srgbClr val="FFFFFF"/>
                </a:solidFill>
              </a:rPr>
              <a:t>Личен пример</a:t>
            </a:r>
          </a:p>
          <a:p>
            <a:r>
              <a:rPr lang="bg-BG">
                <a:solidFill>
                  <a:srgbClr val="FFFFFF"/>
                </a:solidFill>
              </a:rPr>
              <a:t>Проактивност</a:t>
            </a:r>
          </a:p>
          <a:p>
            <a:r>
              <a:rPr lang="bg-BG">
                <a:solidFill>
                  <a:srgbClr val="FFFFFF"/>
                </a:solidFill>
              </a:rPr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49795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92D-030C-4F3C-7A9E-9A0224E9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D4C2-C4EF-1953-1384-9B80C072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570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Какво е </a:t>
            </a:r>
            <a:r>
              <a:rPr lang="en-US" dirty="0" err="1"/>
              <a:t>Hackerrank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>
                <a:hlinkClick r:id="rId2"/>
              </a:rPr>
              <a:t>https://www.hackerrank.com/contests/practice-1-sda/challenges/encoding-password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https://github.com/NaskoVasilev/SDA_2022-2023/blob/main/01_AlgorithmsComplexity/Nasko/01_PasswordEncoding.cpp</a:t>
            </a:r>
            <a:endParaRPr lang="en-US" dirty="0"/>
          </a:p>
          <a:p>
            <a:pPr lvl="1"/>
            <a:r>
              <a:rPr lang="bg-BG" dirty="0"/>
              <a:t>Възможни грешки</a:t>
            </a:r>
          </a:p>
          <a:p>
            <a:pPr lvl="2"/>
            <a:r>
              <a:rPr lang="en-US" dirty="0"/>
              <a:t>Incorrect answer</a:t>
            </a:r>
          </a:p>
          <a:p>
            <a:pPr lvl="2"/>
            <a:r>
              <a:rPr lang="en-US" dirty="0"/>
              <a:t>Runtime error</a:t>
            </a:r>
          </a:p>
          <a:p>
            <a:pPr lvl="2"/>
            <a:r>
              <a:rPr lang="en-US" dirty="0"/>
              <a:t>Segmentation fault</a:t>
            </a:r>
          </a:p>
          <a:p>
            <a:pPr lvl="2"/>
            <a:r>
              <a:rPr lang="en-US" dirty="0"/>
              <a:t>Time limit</a:t>
            </a:r>
          </a:p>
          <a:p>
            <a:pPr lvl="2"/>
            <a:r>
              <a:rPr lang="en-US" dirty="0"/>
              <a:t>Memory limit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3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F223-9332-7FA4-32DA-86F2EBD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Ресурси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450F-1B42-541E-4250-1D9FE9F7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https://github.com/NaskoVasilev/Algorithms</a:t>
            </a:r>
            <a:endParaRPr lang="en-US" dirty="0"/>
          </a:p>
          <a:p>
            <a:r>
              <a:rPr lang="en-US">
                <a:hlinkClick r:id="rId4"/>
              </a:rPr>
              <a:t>https://github.com/NaskoVasilev/Data-Structures</a:t>
            </a:r>
            <a:endParaRPr lang="en-US"/>
          </a:p>
          <a:p>
            <a:endParaRPr lang="en-US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32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887D-75CB-3A04-5E71-BDA3E260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3246-7FD0-9443-DAF7-4EF2EDDC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Пазете се от </a:t>
            </a:r>
            <a:r>
              <a:rPr lang="en-US" dirty="0"/>
              <a:t>overflow</a:t>
            </a:r>
          </a:p>
          <a:p>
            <a:pPr lvl="1"/>
            <a:r>
              <a:rPr lang="en-US" b="1" dirty="0"/>
              <a:t>Long </a:t>
            </a:r>
            <a:r>
              <a:rPr lang="en-US" b="1" dirty="0" err="1"/>
              <a:t>long</a:t>
            </a:r>
            <a:endParaRPr lang="en-US" b="1" dirty="0"/>
          </a:p>
          <a:p>
            <a:pPr lvl="1"/>
            <a:r>
              <a:rPr lang="bg-BG" dirty="0"/>
              <a:t>Аргументите на функциите се предават по стойност</a:t>
            </a:r>
          </a:p>
          <a:p>
            <a:pPr lvl="2"/>
            <a:r>
              <a:rPr lang="en-US" dirty="0">
                <a:hlinkClick r:id="rId2"/>
              </a:rPr>
              <a:t>https://github.com/NaskoVasilev/SDA_2022-2023/blob/main/01_AlgorithmsComplexity/pass_by_value_demo.cpp</a:t>
            </a:r>
            <a:endParaRPr lang="bg-BG" dirty="0"/>
          </a:p>
          <a:p>
            <a:pPr lvl="1"/>
            <a:r>
              <a:rPr lang="bg-BG" dirty="0"/>
              <a:t>Не използвайте динамична памет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Без ООП</a:t>
            </a:r>
            <a:r>
              <a:rPr lang="en-US" dirty="0"/>
              <a:t> – </a:t>
            </a:r>
            <a:r>
              <a:rPr lang="bg-BG" dirty="0"/>
              <a:t>само един файл</a:t>
            </a:r>
          </a:p>
          <a:p>
            <a:pPr lvl="1"/>
            <a:r>
              <a:rPr lang="bg-BG" dirty="0"/>
              <a:t>Използвайте лист и химикал!</a:t>
            </a:r>
          </a:p>
          <a:p>
            <a:pPr lvl="1"/>
            <a:r>
              <a:rPr lang="en-US" dirty="0"/>
              <a:t>String, vector, pair</a:t>
            </a:r>
          </a:p>
          <a:p>
            <a:pPr lvl="2"/>
            <a:r>
              <a:rPr lang="en-US" dirty="0" err="1"/>
              <a:t>Stl</a:t>
            </a:r>
            <a:r>
              <a:rPr lang="en-US" dirty="0"/>
              <a:t> cheat sheet: </a:t>
            </a:r>
            <a:r>
              <a:rPr lang="en-US" dirty="0">
                <a:hlinkClick r:id="rId3"/>
              </a:rPr>
              <a:t>https://github.com/NaskoVasilev/SDA_2022-2023/blob/main/stl_cheat_sheet.cpp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2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B7A8-BC69-B885-3895-65507D59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29CA-F446-5217-9D0D-EBD1A789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https://github.com/NaskoVasilev/SDA_2022-2023/blob/main/01_AlgorithmsComplexity/Nasko/01.%20Data-Structures-Linear-DS-Lists-and-Complexity.pptx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42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160D-9DC7-7330-1377-C0A462A0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83C4-91FB-9DC6-7A3C-9956028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https://github.com/NaskoVasilev/SDA_2022-2023/tree/main/Homeworks/01_Homework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03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366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Сложност на алгоритми</vt:lpstr>
      <vt:lpstr>За асистента</vt:lpstr>
      <vt:lpstr>Да се запознаем</vt:lpstr>
      <vt:lpstr>Начин на преподаване</vt:lpstr>
      <vt:lpstr>Hackerrank</vt:lpstr>
      <vt:lpstr>Ресурси</vt:lpstr>
      <vt:lpstr>Tips and tricks</vt:lpstr>
      <vt:lpstr>Сложност на алгоритми</vt:lpstr>
      <vt:lpstr>Решаване на задачи</vt:lpstr>
      <vt:lpstr>Задачи за упражнение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Сложност на алгоритми</dc:title>
  <dc:creator>Atanas Vasilev</dc:creator>
  <cp:lastModifiedBy>Atanas Vasilev</cp:lastModifiedBy>
  <cp:revision>3</cp:revision>
  <dcterms:created xsi:type="dcterms:W3CDTF">2022-10-05T19:05:49Z</dcterms:created>
  <dcterms:modified xsi:type="dcterms:W3CDTF">2022-10-05T20:46:52Z</dcterms:modified>
</cp:coreProperties>
</file>