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DUaqxOgYwg?list=PLC1YB57Rpv2GTjQJSnndGY5weEiDZPXw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8-YYGN6_OM?list=PLC1YB57Rpv2GTjQJSnndGY5weEiDZPXw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9_HashTables/10.%20Data-Structures-Hash-Tables-Sets-and-Dictionaries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8_Heap_PriorityQueue/Nasko/InterviewPrep_2018_lecture2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repeated-dna-sequences/" TargetMode="External"/><Relationship Id="rId2" Type="http://schemas.openxmlformats.org/officeDocument/2006/relationships/hyperlink" Target="https://leetcode.com/problems/find-the-town-judg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etcode.com/problems/group-anagrams/" TargetMode="External"/><Relationship Id="rId4" Type="http://schemas.openxmlformats.org/officeDocument/2006/relationships/hyperlink" Target="https://leetcode.com/problems/longest-consecutive-sequenc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admin/quiz/61a56bf281ac34001f6f739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4145-79D6-2162-FA56-95EB599DF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</a:t>
            </a:r>
            <a:r>
              <a:rPr lang="bg-BG" dirty="0"/>
              <a:t> </a:t>
            </a:r>
            <a:r>
              <a:rPr lang="en-US" dirty="0"/>
              <a:t>Tables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5D9C-61C7-B604-04C3-0D55E4328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Василев</a:t>
            </a:r>
          </a:p>
        </p:txBody>
      </p:sp>
    </p:spTree>
    <p:extLst>
      <p:ext uri="{BB962C8B-B14F-4D97-AF65-F5344CB8AC3E}">
        <p14:creationId xmlns:p14="http://schemas.microsoft.com/office/powerpoint/2010/main" val="175439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4D75-58FD-1848-7E7A-A7996670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Упражнение част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0831-7AEE-0690-C9F9-7527BD68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https://youtu.be/BDUaqxOgYwg?list=PLC1YB57Rpv2GTjQJSnndGY5weEiDZPXwc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89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5005-AD10-7C5F-47FB-C88AF566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Упражнение част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FFB68-9E33-C8B5-B6D7-5ED75E6B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https://youtu.be/X8-YYGN6_OM?list=PLC1YB57Rpv2GTjQJSnndGY5weEiDZPXwc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37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661C-6A40-724A-4F96-AC148E2A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2029-66EF-EA8F-1C8B-3E8E64AE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https://github.com/NaskoVasilev/SDA_2022-2023/blob/main/09_HashTables/10.%20Data-Structures-Hash-Tables-Sets-and-Dictionaries.pptx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2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E3BB-07EA-83A6-2489-E785B300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задача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D832-4F07-7303-879E-E81AB76FB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https://github.com/NaskoVasilev/SDA_2022-2023/blob/main/08_Heap_PriorityQueue/Nasko/InterviewPrep_2018_lecture2.pptx</a:t>
            </a:r>
            <a:r>
              <a:rPr lang="bg-BG" dirty="0"/>
              <a:t> </a:t>
            </a:r>
          </a:p>
          <a:p>
            <a:r>
              <a:rPr lang="bg-BG" dirty="0"/>
              <a:t>Разгледайте задачата: „Двойки със сума </a:t>
            </a:r>
            <a:r>
              <a:rPr lang="en-US" dirty="0"/>
              <a:t>X</a:t>
            </a:r>
            <a:r>
              <a:rPr lang="bg-BG" dirty="0"/>
              <a:t>“</a:t>
            </a:r>
          </a:p>
          <a:p>
            <a:pPr lvl="1"/>
            <a:r>
              <a:rPr lang="bg-BG" dirty="0"/>
              <a:t>Решението с </a:t>
            </a:r>
            <a:r>
              <a:rPr lang="bg-BG" dirty="0" err="1"/>
              <a:t>хештаблица</a:t>
            </a:r>
            <a:r>
              <a:rPr lang="bg-BG" dirty="0"/>
              <a:t> на 41-ви слайд</a:t>
            </a:r>
          </a:p>
        </p:txBody>
      </p:sp>
    </p:spTree>
    <p:extLst>
      <p:ext uri="{BB962C8B-B14F-4D97-AF65-F5344CB8AC3E}">
        <p14:creationId xmlns:p14="http://schemas.microsoft.com/office/powerpoint/2010/main" val="318887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BE02-B6C9-C21A-97B5-E602EF0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упражнение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0DE4-9A92-2B84-49AA-01C34D97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https://leetcode.com/problems/find-the-town-judge/</a:t>
            </a:r>
            <a:endParaRPr lang="en-US" dirty="0"/>
          </a:p>
          <a:p>
            <a:r>
              <a:rPr lang="en-US" dirty="0">
                <a:hlinkClick r:id="rId3"/>
              </a:rPr>
              <a:t>https://leetcode.com/problems/repeated-dna-sequences/</a:t>
            </a:r>
            <a:endParaRPr lang="en-US" dirty="0"/>
          </a:p>
          <a:p>
            <a:r>
              <a:rPr lang="en-US" dirty="0">
                <a:hlinkClick r:id="rId4"/>
              </a:rPr>
              <a:t>https://leetcode.com/problems/longest-consecutive-sequence/</a:t>
            </a:r>
            <a:endParaRPr lang="bg-BG" dirty="0"/>
          </a:p>
          <a:p>
            <a:r>
              <a:rPr lang="en-US">
                <a:hlinkClick r:id="rId5"/>
              </a:rPr>
              <a:t>https://leetcode.com/problems/group-anagrams/</a:t>
            </a:r>
            <a:endParaRPr lang="en-US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824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2B2-58CF-CF55-C2F7-2891B039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7BD6-19D7-38E5-4012-1FA28F44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https://quizizz.com/admin/quiz/61a56bf281ac34001f6f7398</a:t>
            </a:r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38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</TotalTime>
  <Words>170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Hash Tables</vt:lpstr>
      <vt:lpstr>Упражнение част 1</vt:lpstr>
      <vt:lpstr>Упражнение част 2</vt:lpstr>
      <vt:lpstr>Hash tables</vt:lpstr>
      <vt:lpstr>Примерна задача</vt:lpstr>
      <vt:lpstr>упражнение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Atanas Vasilev</dc:creator>
  <cp:lastModifiedBy>Atanas Vasilev</cp:lastModifiedBy>
  <cp:revision>1</cp:revision>
  <dcterms:created xsi:type="dcterms:W3CDTF">2022-12-12T20:19:09Z</dcterms:created>
  <dcterms:modified xsi:type="dcterms:W3CDTF">2022-12-12T20:40:38Z</dcterms:modified>
</cp:coreProperties>
</file>