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13_Dynamic_Programming/06.%20Algorithms-Dynamic-Programming-Part-II.pptx" TargetMode="External"/><Relationship Id="rId2" Type="http://schemas.openxmlformats.org/officeDocument/2006/relationships/hyperlink" Target="https://github.com/NaskoVasilev/SDA_2022-2023/blob/main/13_Dynamic_Programming/05.%20Algorithms-Dynamic-Programming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tree/main/Homeworks/11_Ho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60-FBD5-818E-824F-A925E070A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Динамично програмиране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2A461-6808-7F18-68EE-85CCB73C4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1669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AD68-3D0C-F4A9-BBB6-BB83AF18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Презентации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487B-FB83-0939-90B5-B90D9631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https://github.com/NaskoVasilev/SDA_2022-2023/blob/main/13_Dynamic_Programming/05.%20Algorithms-Dynamic-Programming.pptx</a:t>
            </a:r>
            <a:r>
              <a:rPr lang="bg-BG" dirty="0"/>
              <a:t> </a:t>
            </a:r>
          </a:p>
          <a:p>
            <a:r>
              <a:rPr lang="en-US" dirty="0">
                <a:hlinkClick r:id="rId3"/>
              </a:rPr>
              <a:t>https://github.com/NaskoVasilev/SDA_2022-2023/blob/main/13_Dynamic_Programming/06.%20Algorithms-Dynamic-Programming-Part-II.pptx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5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08C7-8CCC-F0E9-9B0B-454B13C9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11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9BBA-E2D1-409F-96F9-2BC586C2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https://github.com/NaskoVasilev/SDA_2022-2023/tree/main/Homeworks/11_Homework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32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92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Динамично програмиране</vt:lpstr>
      <vt:lpstr>Презентации</vt:lpstr>
      <vt:lpstr>Homework 11 – 2021/2022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Динамично програмиране</dc:title>
  <dc:creator>Atanas Vasilev</dc:creator>
  <cp:lastModifiedBy>Atanas Vasilev</cp:lastModifiedBy>
  <cp:revision>1</cp:revision>
  <dcterms:created xsi:type="dcterms:W3CDTF">2023-01-12T04:47:52Z</dcterms:created>
  <dcterms:modified xsi:type="dcterms:W3CDTF">2023-01-12T04:57:03Z</dcterms:modified>
</cp:coreProperties>
</file>