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Homeworks/01_Homework" TargetMode="External"/><Relationship Id="rId2" Type="http://schemas.openxmlformats.org/officeDocument/2006/relationships/hyperlink" Target="https://www.hackerrank.com/contests/sda-hw-1/challen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2_Sorting_Algorithms/Nasko/02.%20Algorithms-Sorting-And-Searching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Data-Structures-And-Algorithms/tree/main/02_SortingAlgorith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6f0edf4363a3001d982121/%D0%BF%D0%B0%D0%BB%D0%B0%D1%87%D0%B8%D0%BD%D0%BA%D0%B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sda-hw-2/challeng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02_Sorting_Algorithms/Nasko/02_duplicateNumbers.cpp" TargetMode="External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non-overlapping-intervals/description/" TargetMode="External"/><Relationship Id="rId5" Type="http://schemas.openxmlformats.org/officeDocument/2006/relationships/hyperlink" Target="https://github.com/NaskoVasilev/Data-Structures-And-Algorithms/blob/main/02_SortingAlgorithms/03_twoSums.cpp" TargetMode="External"/><Relationship Id="rId4" Type="http://schemas.openxmlformats.org/officeDocument/2006/relationships/hyperlink" Target="https://leetcode.com/problems/two-su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quares-of-a-sorted-array/" TargetMode="External"/><Relationship Id="rId7" Type="http://schemas.openxmlformats.org/officeDocument/2006/relationships/hyperlink" Target="https://www.hackerrank.com/contests/practice-2-sda/challenges/electrical-energy" TargetMode="External"/><Relationship Id="rId2" Type="http://schemas.openxmlformats.org/officeDocument/2006/relationships/hyperlink" Target="https://leetcode.com/problems/find-the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ontests/practice-2-sda/challenges/monster-world/problem" TargetMode="External"/><Relationship Id="rId5" Type="http://schemas.openxmlformats.org/officeDocument/2006/relationships/hyperlink" Target="https://www.hackerrank.com/contests/practice-2-sda/challenges/challenge-2198" TargetMode="External"/><Relationship Id="rId4" Type="http://schemas.openxmlformats.org/officeDocument/2006/relationships/hyperlink" Target="https://www.hackerrank.com/contests/si-practice-2/challenges/task-1-1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8264-57E6-A855-B7E5-7440BD5D4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A6B2A-FD41-490D-33CA-6CC787B11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</p:txBody>
      </p:sp>
    </p:spTree>
    <p:extLst>
      <p:ext uri="{BB962C8B-B14F-4D97-AF65-F5344CB8AC3E}">
        <p14:creationId xmlns:p14="http://schemas.microsoft.com/office/powerpoint/2010/main" val="85989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35FF-7F77-7F59-4115-D024A42F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Домашно 1 – 2021/2022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C39B-C380-87AC-E707-161C4F07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https://www.hackerrank.com/contests/sda-hw-1/challenges</a:t>
            </a:r>
            <a:endParaRPr lang="bg-BG" dirty="0"/>
          </a:p>
          <a:p>
            <a:r>
              <a:rPr lang="bg-BG" dirty="0"/>
              <a:t>Решения: </a:t>
            </a:r>
            <a:r>
              <a:rPr lang="en-US" dirty="0">
                <a:hlinkClick r:id="rId3"/>
              </a:rPr>
              <a:t>https://github.com/NaskoVasilev/SDA_2022-2023/tree/main/Homeworks/01_Homework</a:t>
            </a:r>
            <a:endParaRPr lang="bg-BG" dirty="0"/>
          </a:p>
          <a:p>
            <a:r>
              <a:rPr lang="bg-BG" dirty="0"/>
              <a:t>Решете ги за упражнения!</a:t>
            </a:r>
          </a:p>
          <a:p>
            <a:r>
              <a:rPr lang="bg-BG" dirty="0"/>
              <a:t>Програмиране се учи с писане на код!</a:t>
            </a:r>
          </a:p>
        </p:txBody>
      </p:sp>
    </p:spTree>
    <p:extLst>
      <p:ext uri="{BB962C8B-B14F-4D97-AF65-F5344CB8AC3E}">
        <p14:creationId xmlns:p14="http://schemas.microsoft.com/office/powerpoint/2010/main" val="191885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907E-4E87-03F9-A2F2-74E6F86D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25D-7A6D-3876-229C-6F9D44AA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https://github.com/NaskoVasilev/SDA_2022-2023/blob/main/02_Sorting_Algorithms/Nasko/02.%20Algorithms-Sorting-And-Searching.pptx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D7B9-49ED-808C-6B09-C59965F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сортиращи алгоритми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311A-ADB3-1F8F-2326-FE1BF17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Selection sort</a:t>
            </a:r>
          </a:p>
          <a:p>
            <a:r>
              <a:rPr lang="en-US" dirty="0">
                <a:hlinkClick r:id="rId2"/>
              </a:rPr>
              <a:t>https://github.com/NaskoVasilev/Data-Structures-And-Algorithms/tree/main/02_SortingAlgorithms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FEC5-2B9D-728D-03BF-4B88F98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9BAC-6F04-5283-25FD-EB8EBB16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https://quizizz.com/admin/quiz/616f0edf4363a3001d982121/%D0%BF%D0%B0%D0%BB%D0%B0%D1%87%D0%B8%D0%BD%D0%BA%D0%B8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849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80E3-9087-2402-2427-12DFB831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Домашно 2 – 2о21/22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E188-A9BE-B6B4-3A0E-1F9A0E0B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https://www.hackerrank.com/contests/sda-hw-2/challenges</a:t>
            </a:r>
            <a:endParaRPr lang="bg-BG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48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D489-63F2-F243-9CED-BA6F0D4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Решаване на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5EBE-BF57-15F0-0CBB-57B65167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8028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https://leetcode.com/problems/contains-duplicate/</a:t>
            </a:r>
            <a:endParaRPr lang="bg-BG" dirty="0"/>
          </a:p>
          <a:p>
            <a:r>
              <a:rPr lang="bg-BG" dirty="0"/>
              <a:t>Решение с използване на </a:t>
            </a:r>
            <a:r>
              <a:rPr lang="en-US" b="1" dirty="0"/>
              <a:t>set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https://github.com/NaskoVasilev/SDA_2022-2023/blob/main/02_Sorting_Algorithms/Nasko/02_duplicateNumbers.cpp</a:t>
            </a:r>
            <a:endParaRPr lang="en-US" dirty="0"/>
          </a:p>
          <a:p>
            <a:r>
              <a:rPr lang="bg-BG" dirty="0"/>
              <a:t>Решение на живо без използване на </a:t>
            </a:r>
            <a:r>
              <a:rPr lang="en-US" b="1" dirty="0"/>
              <a:t>set</a:t>
            </a:r>
          </a:p>
          <a:p>
            <a:r>
              <a:rPr lang="en-US" b="1" dirty="0">
                <a:hlinkClick r:id="rId4"/>
              </a:rPr>
              <a:t>https://leetcode.com/problems/two-sum/</a:t>
            </a:r>
            <a:endParaRPr lang="en-US" b="1" dirty="0"/>
          </a:p>
          <a:p>
            <a:r>
              <a:rPr lang="en-US" b="1" dirty="0">
                <a:hlinkClick r:id="rId5"/>
              </a:rPr>
              <a:t>https://github.com/NaskoVasilev/Data-Structures-And-Algorithms/blob/main/02_SortingAlgorithms/03_twoSums.cpp</a:t>
            </a:r>
            <a:r>
              <a:rPr lang="en-US" b="1" dirty="0"/>
              <a:t> </a:t>
            </a:r>
          </a:p>
          <a:p>
            <a:r>
              <a:rPr lang="en-US" b="1" dirty="0">
                <a:hlinkClick r:id="rId6"/>
              </a:rPr>
              <a:t>https://leetcode.com/problems/non-overlapping-intervals/description/</a:t>
            </a:r>
            <a:r>
              <a:rPr lang="en-US" b="1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146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F8E8-32F0-664B-81C9-7B30603E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CA94-1528-9ADB-15F7-B2BAADE9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https://leetcode.com/problems/find-the-difference/</a:t>
            </a:r>
            <a:r>
              <a:rPr lang="bg-B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hlinkClick r:id="rId3"/>
              </a:rPr>
              <a:t>https://leetcode.com/problems/squares-of-a-sorted-array/</a:t>
            </a:r>
            <a:endParaRPr lang="bg-BG" dirty="0"/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https://www.hackerrank.com/contests/si-practice-2/challenges/task-1-1-1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https://www.hackerrank.com/contests/practice-2-sda/challenges/challenge-2198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https://www.hackerrank.com/contests/practice-2-sda/challenges/monster-world/problem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https://www.hackerrank.com/contests/practice-2-sda/challenges/electrical-energy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71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</TotalTime>
  <Words>371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Sorting algorithms</vt:lpstr>
      <vt:lpstr>Домашно 1 – 2021/2022</vt:lpstr>
      <vt:lpstr>Sorting algorithms</vt:lpstr>
      <vt:lpstr>Имплементация на сортиращи алгоритми</vt:lpstr>
      <vt:lpstr>quiz</vt:lpstr>
      <vt:lpstr>Домашно 2 – 2о21/22</vt:lpstr>
      <vt:lpstr>Решаване на задачи</vt:lpstr>
      <vt:lpstr>Задачи за упражнение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Atanas Vasilev</dc:creator>
  <cp:lastModifiedBy>Atanas Vasilev</cp:lastModifiedBy>
  <cp:revision>2</cp:revision>
  <dcterms:created xsi:type="dcterms:W3CDTF">2022-10-12T20:22:36Z</dcterms:created>
  <dcterms:modified xsi:type="dcterms:W3CDTF">2022-10-12T21:10:00Z</dcterms:modified>
</cp:coreProperties>
</file>