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619" r:id="rId3"/>
    <p:sldId id="530" r:id="rId4"/>
    <p:sldId id="603" r:id="rId5"/>
    <p:sldId id="531" r:id="rId6"/>
    <p:sldId id="532" r:id="rId7"/>
    <p:sldId id="584" r:id="rId8"/>
    <p:sldId id="533" r:id="rId9"/>
    <p:sldId id="604" r:id="rId10"/>
    <p:sldId id="534" r:id="rId11"/>
    <p:sldId id="622" r:id="rId12"/>
    <p:sldId id="566" r:id="rId13"/>
    <p:sldId id="536" r:id="rId14"/>
    <p:sldId id="620" r:id="rId15"/>
    <p:sldId id="546" r:id="rId16"/>
    <p:sldId id="568" r:id="rId17"/>
    <p:sldId id="571" r:id="rId18"/>
    <p:sldId id="621" r:id="rId19"/>
    <p:sldId id="605" r:id="rId20"/>
    <p:sldId id="537" r:id="rId21"/>
    <p:sldId id="538" r:id="rId22"/>
    <p:sldId id="539" r:id="rId23"/>
    <p:sldId id="583" r:id="rId24"/>
    <p:sldId id="606" r:id="rId25"/>
    <p:sldId id="540" r:id="rId26"/>
    <p:sldId id="618" r:id="rId27"/>
    <p:sldId id="542" r:id="rId28"/>
    <p:sldId id="595" r:id="rId29"/>
    <p:sldId id="597" r:id="rId30"/>
    <p:sldId id="598" r:id="rId31"/>
    <p:sldId id="600" r:id="rId32"/>
    <p:sldId id="601" r:id="rId33"/>
    <p:sldId id="611" r:id="rId34"/>
    <p:sldId id="612" r:id="rId35"/>
    <p:sldId id="614" r:id="rId36"/>
    <p:sldId id="615" r:id="rId37"/>
    <p:sldId id="349" r:id="rId38"/>
    <p:sldId id="528" r:id="rId39"/>
    <p:sldId id="609" r:id="rId40"/>
    <p:sldId id="610" r:id="rId41"/>
    <p:sldId id="529" r:id="rId42"/>
    <p:sldId id="4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619"/>
            <p14:sldId id="530"/>
          </p14:sldIdLst>
        </p14:section>
        <p14:section name="Testing" id="{04E4D9A2-9F30-48F2-BB31-2180BB71D215}">
          <p14:sldIdLst>
            <p14:sldId id="603"/>
            <p14:sldId id="531"/>
            <p14:sldId id="532"/>
            <p14:sldId id="584"/>
            <p14:sldId id="533"/>
          </p14:sldIdLst>
        </p14:section>
        <p14:section name="Unit Testing" id="{AC5717F9-20FA-4953-B999-4D2CA364634D}">
          <p14:sldIdLst>
            <p14:sldId id="604"/>
            <p14:sldId id="534"/>
            <p14:sldId id="622"/>
            <p14:sldId id="566"/>
            <p14:sldId id="536"/>
            <p14:sldId id="620"/>
            <p14:sldId id="546"/>
            <p14:sldId id="568"/>
            <p14:sldId id="571"/>
            <p14:sldId id="621"/>
          </p14:sldIdLst>
        </p14:section>
        <p14:section name="Integration" id="{0D142A48-2B53-4514-8C59-A385AF8FC6F6}">
          <p14:sldIdLst>
            <p14:sldId id="605"/>
            <p14:sldId id="537"/>
            <p14:sldId id="538"/>
            <p14:sldId id="539"/>
            <p14:sldId id="583"/>
          </p14:sldIdLst>
        </p14:section>
        <p14:section name="Selenium" id="{8ECB1EA8-6824-44FE-B4E1-F748F629596D}">
          <p14:sldIdLst>
            <p14:sldId id="606"/>
            <p14:sldId id="540"/>
            <p14:sldId id="618"/>
            <p14:sldId id="542"/>
            <p14:sldId id="595"/>
            <p14:sldId id="597"/>
            <p14:sldId id="598"/>
            <p14:sldId id="600"/>
            <p14:sldId id="601"/>
          </p14:sldIdLst>
        </p14:section>
        <p14:section name="MyTested.AspNetCore.Mvc" id="{54EEE37C-4E8E-458D-A01D-09D0664B2D12}">
          <p14:sldIdLst>
            <p14:sldId id="611"/>
            <p14:sldId id="612"/>
            <p14:sldId id="614"/>
            <p14:sldId id="615"/>
          </p14:sldIdLst>
        </p14:section>
        <p14:section name="Conclusion" id="{10E03AB1-9AA8-4E86-9A64-D741901E50A2}">
          <p14:sldIdLst>
            <p14:sldId id="349"/>
            <p14:sldId id="528"/>
            <p14:sldId id="609"/>
            <p14:sldId id="610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68" d="100"/>
          <a:sy n="68" d="100"/>
        </p:scale>
        <p:origin x="67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619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0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5" y="1914612"/>
            <a:ext cx="4570961" cy="3454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hlinkClick r:id="rId2"/>
              </a:rPr>
              <a:t>xUnit</a:t>
            </a:r>
            <a:r>
              <a:rPr lang="en-US" dirty="0"/>
              <a:t> is a free, open source, community-focused unit testing</a:t>
            </a:r>
            <a:br>
              <a:rPr lang="en-US" dirty="0"/>
            </a:br>
            <a:r>
              <a:rPr lang="en-US" dirty="0"/>
              <a:t>tool for the .NET Framework, UWP, Xamarin and .NET Core</a:t>
            </a:r>
          </a:p>
          <a:p>
            <a:r>
              <a:rPr lang="en-US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new class library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TargetFramework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netcoreapp2.2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Install the following NuGet packages: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xunit.runner.visualstudio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class and add public method with </a:t>
            </a:r>
            <a:r>
              <a:rPr lang="en-US" b="1" dirty="0">
                <a:solidFill>
                  <a:schemeClr val="bg1"/>
                </a:solidFill>
              </a:rPr>
              <a:t>[Fact] </a:t>
            </a:r>
            <a:r>
              <a:rPr lang="en-US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To run tests use Visual Studio or console with</a:t>
            </a:r>
            <a:r>
              <a:rPr lang="en-US" b="1" dirty="0">
                <a:solidFill>
                  <a:schemeClr val="bg1"/>
                </a:solidFill>
              </a:rPr>
              <a:t> dotnet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8F658-E076-4C56-BBE4-7CED67EB83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5" y="2155806"/>
            <a:ext cx="4482517" cy="8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i="1" dirty="0">
                <a:solidFill>
                  <a:schemeClr val="bg1"/>
                </a:solidFill>
              </a:rPr>
              <a:t>Mocking</a:t>
            </a:r>
            <a:r>
              <a:rPr lang="en-US" sz="3200" i="1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C46B-DD45-4907-9ECB-9E65264459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1752385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3268129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4E037-F146-4318-9D50-A2F5545C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4" y="4500289"/>
            <a:ext cx="2133102" cy="2133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46F7D-AC19-418F-AF7B-193200A9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62" y="44952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You will need the following NuGet package installed: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Moq</a:t>
            </a:r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379-E995-4A91-8BED-9765A431F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379-E995-4A91-8BED-9765A431F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379-E995-4A91-8BED-9765A431F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379-E995-4A91-8BED-9765A431F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3950"/>
            <a:ext cx="10961783" cy="768084"/>
          </a:xfrm>
        </p:spPr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A6EAE-508F-4BE8-A208-03442A88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44" y="1276234"/>
            <a:ext cx="2465510" cy="24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Selenium Integration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noProof="1"/>
              <a:t>MyTested.AspNetCore.Mvc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FED1-28D2-4A34-B01C-E156348F67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296E0-EE06-4563-BCD8-6AF6266E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02" y="4086109"/>
            <a:ext cx="2465510" cy="2465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DA8C3-6515-4BFC-9DE2-C9803A44E6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19C5-1EF0-4A16-B5C2-03DEA3AB23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used to create a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TEntryPoint 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entry point of the Tested App. Usually that is the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IClassFixture interface 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parameterize 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Microsoft.AspNetCore.Mvc.Testing</a:t>
            </a:r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19C5-1EF0-4A16-B5C2-03DEA3AB23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you need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Sdk="Microsoft.NET.Sdk.Web"</a:t>
            </a:r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3950"/>
            <a:ext cx="10961783" cy="768084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i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D0712-CDD1-4F8C-8439-F42F47F3F1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EE037-5FCF-41E2-954C-C55508201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23" y="2412022"/>
            <a:ext cx="1016978" cy="1016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744BE-21CB-4F4D-9F6F-9D3FDDCAC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63" y="4510082"/>
            <a:ext cx="2303585" cy="2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npm</a:t>
            </a:r>
            <a:r>
              <a:rPr lang="en-US" dirty="0"/>
              <a:t>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hlinkClick r:id="rId3"/>
              </a:rPr>
              <a:t>https://www.java.com/en/download/</a:t>
            </a:r>
            <a:endParaRPr lang="en-US" dirty="0"/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>
                <a:hlinkClick r:id="rId4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ChromeDriver</a:t>
            </a:r>
            <a:r>
              <a:rPr lang="en-US" dirty="0"/>
              <a:t> (to match your Chrome version)</a:t>
            </a:r>
          </a:p>
          <a:p>
            <a:pPr lvl="1"/>
            <a:r>
              <a:rPr lang="en-US" dirty="0">
                <a:hlinkClick r:id="rId5"/>
              </a:rPr>
              <a:t>http://chromedriver.chromium.org/downloads</a:t>
            </a:r>
            <a:endParaRPr lang="en-US" dirty="0"/>
          </a:p>
          <a:p>
            <a:pPr lvl="1"/>
            <a:r>
              <a:rPr lang="en-US" dirty="0"/>
              <a:t>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D8BF-5570-4317-8B73-7E234E711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218720" y="1850343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–g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‚ </a:t>
            </a:r>
            <a:r>
              <a:rPr lang="en-US" dirty="0"/>
              <a:t>s see how Selenium is used in ASP.NET Core App Testing</a:t>
            </a:r>
          </a:p>
          <a:p>
            <a:pPr lvl="1"/>
            <a:r>
              <a:rPr lang="en-US" dirty="0"/>
              <a:t>NuGet packages: </a:t>
            </a:r>
            <a:r>
              <a:rPr lang="en-US" sz="3398" b="1" dirty="0" err="1">
                <a:solidFill>
                  <a:schemeClr val="bg1"/>
                </a:solidFill>
              </a:rPr>
              <a:t>Selenium.Support</a:t>
            </a:r>
            <a:r>
              <a:rPr lang="en-US" dirty="0"/>
              <a:t> and </a:t>
            </a:r>
            <a:r>
              <a:rPr lang="en-US" sz="3398" b="1" dirty="0" err="1">
                <a:solidFill>
                  <a:schemeClr val="bg1"/>
                </a:solidFill>
              </a:rPr>
              <a:t>Selenium.WebDriver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280D-FA11-4303-B602-63E8BDA42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1566472" y="2467651"/>
            <a:ext cx="90590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&lt;TStartup&gt;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   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 where TStartup : class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Process process;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IWebHost host;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SeleniumServerFactory() { ...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RootUri { get; set; }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//Save this use by tests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TestServer CreateServer(IWebHostBuilder builder)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void Dispose(bool disposing) { ...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FakeStartup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see how Selenium is used in ASP.NET Core App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280D-FA11-4303-B602-63E8BDA42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806068" y="1775154"/>
            <a:ext cx="1079124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SeleniumServerFactory&lt;TStartup&gt;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    : WebApplicationFactory&lt;Startup&gt; where TStartup : class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BaseAddress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Uri("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https://localhost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this.process = new Process()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StartInfo = new ProcessStartInfo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FileName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"selenium-standalone",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"start",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UseShellExecute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this.process.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see how Selenium is used in ASP.NET Core App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280D-FA11-4303-B602-63E8BDA42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16524" y="1889455"/>
            <a:ext cx="11588262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SeleniumServerFactory&lt;TStartup&gt;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    : WebApplicationFactory&lt;Startup&gt; where TStartup : class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TestServer CreateServer(IWebHostBuilder builder)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Real TCP port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this.host = builder.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this.host.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Last is https://localhost:5001!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this.RootUri = this.host.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ServerFeatures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.Get&lt;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IServerAddressesFeature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&gt;().Addresses.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LastOrDefault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Fake Server we won't use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TestServer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WebHostBuilder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FakeStartup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4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bg-BG" dirty="0"/>
              <a:t>'</a:t>
            </a:r>
            <a:r>
              <a:rPr lang="en-US" dirty="0"/>
              <a:t>s see how Selenium is used in ASP.NET Core App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just getting started, this is only the factory.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280D-FA11-4303-B602-63E8BDA42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605538" y="1889455"/>
            <a:ext cx="11175285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SeleniumServerFactory&lt;TStartup&gt;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    : WebApplicationFactory&lt;Startup&gt; where TStartup : class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void Dispose(bool disposing)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Dispose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(disposing);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(disposing)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this.host.Dispose();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this.process.CloseMainWindow();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Be sure to stop Selenium Standalone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9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92701" y="1471309"/>
            <a:ext cx="1160659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 server;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IWebDriver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browser;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SeleniumTests(SeleniumServerFactory&lt;Startup&gt; server)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this.server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server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call shouldn't be required for setup, but it is. (weird)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opts.AddArgument("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--headless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Optional, comment this out if you want to SEE the browser window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opts.AddArgument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("no-sandbox");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this.browser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RemoteWebDriver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(opts);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let’s 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Selenium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4299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SeleniumTests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LoadTheMainPageAndCheckTitle()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Assert.StartsWith("Sample",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Title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213232" y="1919798"/>
            <a:ext cx="5642993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SeleniumTests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ThereIsAnH1()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headerSelector = By.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Assert.Equal("Heading",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(headerSelector).Text);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308481"/>
            <a:ext cx="1420325" cy="142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06" y="5361377"/>
            <a:ext cx="1201622" cy="1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3950"/>
            <a:ext cx="10961783" cy="768084"/>
          </a:xfrm>
        </p:spPr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FED1-28D2-4A34-B01C-E156348F67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MyMvcController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.WithUser(user =&gt;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.WithData(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MyDataProvider.GetMyModels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myRequestModel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ShouldHave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AndAlso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ShouldHave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ViewBag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viewBag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viewBag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ContainingEntry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MyViewBagProperty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MyViewBagValue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AndAlso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MyResponseModel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Assert.AreEqual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(1,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Assert.AreEqual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 property value",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model.MyProperty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676774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2.2.0 – for .NET Core 2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1.1.0 – for .NET Core 1.1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1.0.0 – for .NET Core 1.0</a:t>
            </a:r>
          </a:p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FED1-28D2-4A34-B01C-E156348F67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2.2.0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5224872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2.2.0</a:t>
            </a:r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68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78D3-63C8-4F67-8C46-E0FD2C5D8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12193"/>
            <a:ext cx="10961783" cy="76808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940D9-E329-45C8-A1A4-2BA399EAE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7806"/>
            <a:ext cx="10961783" cy="499819"/>
          </a:xfrm>
        </p:spPr>
        <p:txBody>
          <a:bodyPr/>
          <a:lstStyle/>
          <a:p>
            <a:r>
              <a:rPr lang="en-US" dirty="0"/>
              <a:t>Attention Please!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4CA9-B3C4-46BA-9F2D-2C27A82BDF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832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3A6E-F7DA-4E84-B6EE-22E06555D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0200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5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3845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chemeClr val="accent2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3950"/>
            <a:ext cx="10961783" cy="76808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10138</TotalTime>
  <Words>3158</Words>
  <Application>Microsoft Office PowerPoint</Application>
  <PresentationFormat>Widescreen</PresentationFormat>
  <Paragraphs>584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Testing</vt:lpstr>
      <vt:lpstr>Table of Contents</vt:lpstr>
      <vt:lpstr>Have a Question?</vt:lpstr>
      <vt:lpstr>PowerPoint Presentation</vt:lpstr>
      <vt:lpstr>Testing</vt:lpstr>
      <vt:lpstr>Testing</vt:lpstr>
      <vt:lpstr>Testing</vt:lpstr>
      <vt:lpstr>Testing</vt:lpstr>
      <vt:lpstr>PowerPoint Presentation</vt:lpstr>
      <vt:lpstr>Unit Testing</vt:lpstr>
      <vt:lpstr>xUnit</vt:lpstr>
      <vt:lpstr>Mocking</vt:lpstr>
      <vt:lpstr>Mocking</vt:lpstr>
      <vt:lpstr>Mocking</vt:lpstr>
      <vt:lpstr>In-memory Database</vt:lpstr>
      <vt:lpstr>In-memory Database</vt:lpstr>
      <vt:lpstr>In-memory Database</vt:lpstr>
      <vt:lpstr>In-memory Database</vt:lpstr>
      <vt:lpstr>PowerPoint Presentation</vt:lpstr>
      <vt:lpstr>Integration Testing</vt:lpstr>
      <vt:lpstr>Integration Testing</vt:lpstr>
      <vt:lpstr>Integration Testing</vt:lpstr>
      <vt:lpstr>Integration Testing</vt:lpstr>
      <vt:lpstr>PowerPoint Presentation</vt:lpstr>
      <vt:lpstr>Selenium</vt:lpstr>
      <vt:lpstr>Install and Set-up Selenium</vt:lpstr>
      <vt:lpstr>Selenium</vt:lpstr>
      <vt:lpstr>Selenium</vt:lpstr>
      <vt:lpstr>Selenium</vt:lpstr>
      <vt:lpstr>Selenium</vt:lpstr>
      <vt:lpstr>Selenium</vt:lpstr>
      <vt:lpstr>Selenium</vt:lpstr>
      <vt:lpstr>PowerPoint Presentation</vt:lpstr>
      <vt:lpstr>MyTested.AspNetCore.Mvc</vt:lpstr>
      <vt:lpstr>MyTested.AspNetCore.Mvc</vt:lpstr>
      <vt:lpstr>MyTested.AspNetCore.Mvc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5010</cp:revision>
  <dcterms:created xsi:type="dcterms:W3CDTF">2018-05-23T13:08:44Z</dcterms:created>
  <dcterms:modified xsi:type="dcterms:W3CDTF">2019-07-08T15:04:41Z</dcterms:modified>
</cp:coreProperties>
</file>