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6"/>
  </p:notesMasterIdLst>
  <p:handoutMasterIdLst>
    <p:handoutMasterId r:id="rId27"/>
  </p:handoutMasterIdLst>
  <p:sldIdLst>
    <p:sldId id="402" r:id="rId3"/>
    <p:sldId id="471" r:id="rId4"/>
    <p:sldId id="443" r:id="rId5"/>
    <p:sldId id="444" r:id="rId6"/>
    <p:sldId id="553" r:id="rId7"/>
    <p:sldId id="572" r:id="rId8"/>
    <p:sldId id="555" r:id="rId9"/>
    <p:sldId id="408" r:id="rId10"/>
    <p:sldId id="452" r:id="rId11"/>
    <p:sldId id="469" r:id="rId12"/>
    <p:sldId id="556" r:id="rId13"/>
    <p:sldId id="562" r:id="rId14"/>
    <p:sldId id="558" r:id="rId15"/>
    <p:sldId id="559" r:id="rId16"/>
    <p:sldId id="569" r:id="rId17"/>
    <p:sldId id="412" r:id="rId18"/>
    <p:sldId id="463" r:id="rId19"/>
    <p:sldId id="564" r:id="rId20"/>
    <p:sldId id="472" r:id="rId21"/>
    <p:sldId id="570" r:id="rId22"/>
    <p:sldId id="566" r:id="rId23"/>
    <p:sldId id="475" r:id="rId24"/>
    <p:sldId id="476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  <p14:sldId id="443"/>
          </p14:sldIdLst>
        </p14:section>
        <p14:section name="Course Objective" id="{EB26D1D8-B62C-4C9C-AA43-34F43C89F880}">
          <p14:sldIdLst>
            <p14:sldId id="444"/>
            <p14:sldId id="553"/>
            <p14:sldId id="572"/>
            <p14:sldId id="555"/>
          </p14:sldIdLst>
        </p14:section>
        <p14:section name="Module Team" id="{4BF9C649-C01D-43C8-A4D0-7C99FA6BD3B0}">
          <p14:sldIdLst>
            <p14:sldId id="408"/>
            <p14:sldId id="452"/>
            <p14:sldId id="469"/>
          </p14:sldIdLst>
        </p14:section>
        <p14:section name="Course Organization" id="{3CD7105D-8AE0-444D-81E1-050BFA8419B6}">
          <p14:sldIdLst>
            <p14:sldId id="556"/>
            <p14:sldId id="562"/>
            <p14:sldId id="558"/>
            <p14:sldId id="559"/>
            <p14:sldId id="569"/>
          </p14:sldIdLst>
        </p14:section>
        <p14:section name="Resources" id="{96CC1CDB-84AB-4B8B-A303-887466D1B82B}">
          <p14:sldIdLst>
            <p14:sldId id="412"/>
            <p14:sldId id="463"/>
            <p14:sldId id="564"/>
          </p14:sldIdLst>
        </p14:section>
        <p14:section name="Conclusion" id="{10E03AB1-9AA8-4E86-9A64-D741901E50A2}">
          <p14:sldIdLst>
            <p14:sldId id="472"/>
            <p14:sldId id="570"/>
            <p14:sldId id="566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94" autoAdjust="0"/>
    <p:restoredTop sz="94533" autoAdjust="0"/>
  </p:normalViewPr>
  <p:slideViewPr>
    <p:cSldViewPr>
      <p:cViewPr varScale="1">
        <p:scale>
          <a:sx n="81" d="100"/>
          <a:sy n="81" d="100"/>
        </p:scale>
        <p:origin x="72" y="2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0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039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4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95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0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19/" TargetMode="External"/><Relationship Id="rId3" Type="http://schemas.openxmlformats.org/officeDocument/2006/relationships/hyperlink" Target="https://softuni.bg/trainings/2354/aspnet-core-july-2019" TargetMode="External"/><Relationship Id="rId7" Type="http://schemas.openxmlformats.org/officeDocument/2006/relationships/hyperlink" Target="https://softuni.bg/forum/categories/31/csharp-mvc-frameworks-asp-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308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42" y="2024412"/>
            <a:ext cx="4691423" cy="2569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095" y="5251597"/>
            <a:ext cx="1093348" cy="56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91" y="3537152"/>
            <a:ext cx="1831587" cy="1831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3427182"/>
            <a:ext cx="1378505" cy="19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2BE6-EB15-4991-AA85-B516AA5B2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Ivaylo Jelev</a:t>
            </a:r>
          </a:p>
          <a:p>
            <a:pPr lvl="1"/>
            <a:r>
              <a:rPr lang="en-US" dirty="0"/>
              <a:t>Training Team Leader </a:t>
            </a:r>
            <a:r>
              <a:rPr lang="en-US" noProof="1"/>
              <a:t>@ SoftUni</a:t>
            </a:r>
          </a:p>
          <a:p>
            <a:pPr lvl="1"/>
            <a:r>
              <a:rPr lang="en-US" noProof="1"/>
              <a:t>5+ years in the IT</a:t>
            </a:r>
          </a:p>
          <a:p>
            <a:pPr lvl="1"/>
            <a:r>
              <a:rPr lang="en-US" noProof="1"/>
              <a:t>3+ years as a Technical Trainer @ SoftUni</a:t>
            </a:r>
          </a:p>
          <a:p>
            <a:pPr lvl="1"/>
            <a:r>
              <a:rPr lang="en-US" noProof="1"/>
              <a:t>Professional Problem Creator </a:t>
            </a:r>
            <a:br>
              <a:rPr lang="en-US" noProof="1"/>
            </a:br>
            <a:r>
              <a:rPr lang="en-US" noProof="1"/>
              <a:t>(Exam &amp; Exercise Problems)</a:t>
            </a:r>
          </a:p>
          <a:p>
            <a:pPr lvl="1"/>
            <a:r>
              <a:rPr lang="en-US" noProof="1"/>
              <a:t>Interested in Game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47598-A16E-4FB1-A8AD-C58781C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Team (Trainers)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EB01C-7F57-4F70-A56D-9E5AC86F0C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5B98-FB78-4928-8991-5E884E04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9520" y="1828800"/>
            <a:ext cx="3842590" cy="3352800"/>
          </a:xfrm>
          <a:prstGeom prst="roundRect">
            <a:avLst>
              <a:gd name="adj" fmla="val 3443"/>
            </a:avLst>
          </a:prstGeom>
        </p:spPr>
      </p:pic>
    </p:spTree>
    <p:extLst>
      <p:ext uri="{BB962C8B-B14F-4D97-AF65-F5344CB8AC3E}">
        <p14:creationId xmlns:p14="http://schemas.microsoft.com/office/powerpoint/2010/main" val="11623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1249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4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17-June-2019</a:t>
            </a:r>
          </a:p>
          <a:p>
            <a:r>
              <a:rPr lang="en-US" dirty="0">
                <a:effectLst/>
              </a:rPr>
              <a:t>Project Defense: 11-August-2019</a:t>
            </a:r>
          </a:p>
          <a:p>
            <a:r>
              <a:rPr lang="en-US" dirty="0">
                <a:effectLst/>
              </a:rPr>
              <a:t>Project Defense: 15-September-2019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5314" y="1623039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17-June-2019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11249" y="2240376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1249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3574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1461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592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3862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6513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196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501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48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197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7985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530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76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74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7212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1012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1972" y="1981398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2412" y="1623039"/>
            <a:ext cx="184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15-August-2019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17317" y="1623039"/>
            <a:ext cx="184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11-August-2019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Mandatory:</a:t>
            </a:r>
          </a:p>
          <a:p>
            <a:pPr lvl="1"/>
            <a:r>
              <a:rPr lang="en-US" sz="3600" dirty="0"/>
              <a:t>Project Defense – 100%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Bonuses:</a:t>
            </a:r>
          </a:p>
          <a:p>
            <a:pPr lvl="1"/>
            <a:r>
              <a:rPr lang="en-US" sz="3600" dirty="0"/>
              <a:t>Presence in class – 5%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>
              <a:spcBef>
                <a:spcPts val="2400"/>
              </a:spcBef>
              <a:spcAft>
                <a:spcPts val="1800"/>
              </a:spcAft>
            </a:pPr>
            <a:endParaRPr lang="en-US" sz="3200" dirty="0"/>
          </a:p>
          <a:p>
            <a:r>
              <a:rPr lang="en-US" sz="3400" dirty="0"/>
              <a:t>Official discussion forum:</a:t>
            </a:r>
          </a:p>
          <a:p>
            <a:pPr>
              <a:spcBef>
                <a:spcPts val="3000"/>
              </a:spcBef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Official Facebook groups: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8012" y="1835131"/>
            <a:ext cx="9677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https://softuni.bg/trainings/2354/aspnet-core-july-2019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47940" y="3375439"/>
            <a:ext cx="1300914" cy="130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412" y="1528015"/>
            <a:ext cx="1217850" cy="121785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12" y="5086618"/>
            <a:ext cx="1251648" cy="12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6774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https://softuni.bg/forum/categories/31/csharp-mvc-frameworks-asp-net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8011" y="5410200"/>
            <a:ext cx="967739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groups/CSharpWebMay2019/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531812" y="4561724"/>
            <a:ext cx="10958928" cy="768084"/>
          </a:xfrm>
        </p:spPr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4948" y="5486400"/>
            <a:ext cx="10958928" cy="499819"/>
          </a:xfrm>
        </p:spPr>
        <p:txBody>
          <a:bodyPr/>
          <a:lstStyle/>
          <a:p>
            <a:r>
              <a:rPr lang="en-US"/>
              <a:t>What We Need Additionally?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026" name="Picture 2" descr="Ð ÐµÐ·ÑÐ»ÑÐ°Ñ Ñ Ð¸Ð·Ð¾Ð±ÑÐ°Ð¶ÐµÐ½Ð¸Ðµ Ð·Ð° resources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2" y="1670106"/>
            <a:ext cx="1752600" cy="21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163128"/>
            <a:ext cx="11998412" cy="288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  <a:r>
              <a:rPr lang="bg-BG" dirty="0"/>
              <a:t> </a:t>
            </a:r>
            <a:r>
              <a:rPr lang="en-US" dirty="0"/>
              <a:t>or Mac or Linux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AB60FADE-E7E0-4FCE-A0E2-5E7E3793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3905784"/>
            <a:ext cx="3733800" cy="2281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44472-A495-4FF7-9D3B-A1F6DA50E8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44" y="4115949"/>
            <a:ext cx="6663280" cy="1860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</a:t>
            </a:r>
            <a:r>
              <a:rPr lang="en-US" b="1" dirty="0">
                <a:solidFill>
                  <a:schemeClr val="bg1"/>
                </a:solidFill>
              </a:rPr>
              <a:t>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</a:t>
            </a:r>
            <a:r>
              <a:rPr lang="en-US" dirty="0" smtClean="0"/>
              <a:t>includes </a:t>
            </a:r>
            <a:r>
              <a:rPr lang="en-US" b="1" dirty="0" smtClean="0">
                <a:solidFill>
                  <a:schemeClr val="bg1"/>
                </a:solidFill>
              </a:rPr>
              <a:t>everyday </a:t>
            </a:r>
            <a:r>
              <a:rPr lang="en-US" b="1" dirty="0">
                <a:solidFill>
                  <a:schemeClr val="bg1"/>
                </a:solidFill>
              </a:rPr>
              <a:t>searching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and learning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</a:t>
            </a:r>
            <a:r>
              <a:rPr lang="en-US" b="1" dirty="0">
                <a:solidFill>
                  <a:schemeClr val="bg1"/>
                </a:solidFill>
              </a:rPr>
              <a:t>every day</a:t>
            </a:r>
            <a:r>
              <a:rPr lang="en-US" dirty="0"/>
              <a:t>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Search in Internet &amp; Find Solutions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0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68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7" y="5181600"/>
            <a:ext cx="10958928" cy="768084"/>
          </a:xfrm>
        </p:spPr>
        <p:txBody>
          <a:bodyPr/>
          <a:lstStyle/>
          <a:p>
            <a:r>
              <a:rPr lang="en-GB" dirty="0"/>
              <a:t>Course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ML.NET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/>
              <a:t>Blazor</a:t>
            </a:r>
          </a:p>
          <a:p>
            <a:pPr>
              <a:buClr>
                <a:schemeClr val="tx1"/>
              </a:buClr>
            </a:pPr>
            <a:r>
              <a:rPr lang="en-US" noProof="1"/>
              <a:t>Razor Pages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web </a:t>
            </a:r>
            <a:r>
              <a:rPr lang="en-US" sz="3400" b="1" dirty="0">
                <a:solidFill>
                  <a:schemeClr val="bg1"/>
                </a:solidFill>
              </a:rPr>
              <a:t>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.Net </a:t>
            </a:r>
            <a:r>
              <a:rPr lang="en-US" dirty="0"/>
              <a:t>Core 2.2</a:t>
            </a:r>
          </a:p>
          <a:p>
            <a:r>
              <a:rPr lang="en-US" dirty="0" smtClean="0"/>
              <a:t>Public </a:t>
            </a:r>
            <a:r>
              <a:rPr lang="en-US" dirty="0"/>
              <a:t>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 - Project </a:t>
            </a:r>
            <a:r>
              <a:rPr lang="en-GB" noProof="1"/>
              <a:t>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6334" y="5105400"/>
            <a:ext cx="10958928" cy="768084"/>
          </a:xfrm>
        </p:spPr>
        <p:txBody>
          <a:bodyPr/>
          <a:lstStyle/>
          <a:p>
            <a:r>
              <a:rPr lang="en-US"/>
              <a:t>The Module Team</a:t>
            </a:r>
          </a:p>
        </p:txBody>
      </p:sp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84" y="817547"/>
            <a:ext cx="3494828" cy="3494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33CB8-3813-490B-9FF9-06CEDD6D3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800130"/>
            <a:ext cx="2143883" cy="26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08F6A-0339-46A8-8B66-CB4852C86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1101" y="800130"/>
            <a:ext cx="2143883" cy="2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Nikolay Kostov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Solutions Architect @ </a:t>
            </a:r>
            <a:r>
              <a:rPr lang="en-US" noProof="1"/>
              <a:t>ZenCodeo</a:t>
            </a:r>
          </a:p>
          <a:p>
            <a:pPr lvl="1"/>
            <a:r>
              <a:rPr lang="en-US" dirty="0"/>
              <a:t>15+ years in the IT</a:t>
            </a:r>
          </a:p>
          <a:p>
            <a:pPr lvl="2"/>
            <a:r>
              <a:rPr lang="en-US" dirty="0"/>
              <a:t>Developer, Manager, Trainer, Architect </a:t>
            </a:r>
          </a:p>
          <a:p>
            <a:pPr lvl="1"/>
            <a:r>
              <a:rPr lang="bg-BG" dirty="0"/>
              <a:t>А</a:t>
            </a:r>
            <a:r>
              <a:rPr lang="en-US" noProof="1"/>
              <a:t>ctive role </a:t>
            </a:r>
            <a:r>
              <a:rPr lang="en-US" dirty="0"/>
              <a:t>in the development of the</a:t>
            </a:r>
            <a:br>
              <a:rPr lang="en-US" dirty="0"/>
            </a:br>
            <a:r>
              <a:rPr lang="en-US" dirty="0"/>
              <a:t>Judge platform - </a:t>
            </a:r>
            <a:r>
              <a:rPr lang="en-US" dirty="0">
                <a:hlinkClick r:id="rId2"/>
              </a:rPr>
              <a:t>https://judge.softuni.bg/</a:t>
            </a:r>
            <a:endParaRPr lang="en-US" dirty="0"/>
          </a:p>
          <a:p>
            <a:pPr lvl="1"/>
            <a:r>
              <a:rPr lang="en-US" dirty="0"/>
              <a:t>Microsoft Certified Trainer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3"/>
              </a:rPr>
              <a:t>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1063" y="1600200"/>
            <a:ext cx="3657600" cy="3657600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962</TotalTime>
  <Words>522</Words>
  <Application>Microsoft Office PowerPoint</Application>
  <PresentationFormat>Custom</PresentationFormat>
  <Paragraphs>141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ASP.NET Core</vt:lpstr>
      <vt:lpstr>Table of Content</vt:lpstr>
      <vt:lpstr>Questions</vt:lpstr>
      <vt:lpstr>PowerPoint Presentation</vt:lpstr>
      <vt:lpstr>ASP.NET Core Course Content (1)</vt:lpstr>
      <vt:lpstr>ASP.NET Core Course Content (2)</vt:lpstr>
      <vt:lpstr>Exam - Project Defense</vt:lpstr>
      <vt:lpstr>PowerPoint Presentation</vt:lpstr>
      <vt:lpstr>Module Team (Trainers)</vt:lpstr>
      <vt:lpstr>Module Team (Trainers)</vt:lpstr>
      <vt:lpstr>PowerPoint Presentation</vt:lpstr>
      <vt:lpstr>ASP.NET Core Course at SoftUni – Timeline</vt:lpstr>
      <vt:lpstr>Homework Assignments &amp; Exercises</vt:lpstr>
      <vt:lpstr>Scoring System for the Course</vt:lpstr>
      <vt:lpstr>Course Web Site, Forum and FB Group</vt:lpstr>
      <vt:lpstr>Resources</vt:lpstr>
      <vt:lpstr>Required Software</vt:lpstr>
      <vt:lpstr>Learn to Search in Internet &amp; Find Solutions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Stoyan</cp:lastModifiedBy>
  <cp:revision>305</cp:revision>
  <dcterms:created xsi:type="dcterms:W3CDTF">2014-01-02T17:00:34Z</dcterms:created>
  <dcterms:modified xsi:type="dcterms:W3CDTF">2019-06-17T14:12:19Z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