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1" r:id="rId2"/>
    <p:sldId id="276" r:id="rId3"/>
    <p:sldId id="530" r:id="rId4"/>
    <p:sldId id="714" r:id="rId5"/>
    <p:sldId id="724" r:id="rId6"/>
    <p:sldId id="694" r:id="rId7"/>
    <p:sldId id="695" r:id="rId8"/>
    <p:sldId id="696" r:id="rId9"/>
    <p:sldId id="697" r:id="rId10"/>
    <p:sldId id="698" r:id="rId11"/>
    <p:sldId id="715" r:id="rId12"/>
    <p:sldId id="700" r:id="rId13"/>
    <p:sldId id="701" r:id="rId14"/>
    <p:sldId id="702" r:id="rId15"/>
    <p:sldId id="725" r:id="rId16"/>
    <p:sldId id="726" r:id="rId17"/>
    <p:sldId id="716" r:id="rId18"/>
    <p:sldId id="704" r:id="rId19"/>
    <p:sldId id="705" r:id="rId20"/>
    <p:sldId id="723" r:id="rId21"/>
    <p:sldId id="707" r:id="rId22"/>
    <p:sldId id="722" r:id="rId23"/>
    <p:sldId id="693" r:id="rId24"/>
    <p:sldId id="659" r:id="rId25"/>
    <p:sldId id="660" r:id="rId26"/>
    <p:sldId id="662" r:id="rId27"/>
    <p:sldId id="663" r:id="rId28"/>
    <p:sldId id="626" r:id="rId29"/>
    <p:sldId id="619" r:id="rId30"/>
    <p:sldId id="620" r:id="rId31"/>
    <p:sldId id="717" r:id="rId32"/>
    <p:sldId id="709" r:id="rId33"/>
    <p:sldId id="710" r:id="rId34"/>
    <p:sldId id="711" r:id="rId35"/>
    <p:sldId id="713" r:id="rId36"/>
    <p:sldId id="712" r:id="rId37"/>
    <p:sldId id="349" r:id="rId38"/>
    <p:sldId id="528" r:id="rId39"/>
    <p:sldId id="718" r:id="rId40"/>
    <p:sldId id="719" r:id="rId41"/>
    <p:sldId id="529" r:id="rId42"/>
    <p:sldId id="4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1"/>
            <p14:sldId id="276"/>
            <p14:sldId id="530"/>
          </p14:sldIdLst>
        </p14:section>
        <p14:section name="Web Application Architecture" id="{3326966F-2AC0-426C-9ADB-F19A36CFFE73}">
          <p14:sldIdLst>
            <p14:sldId id="714"/>
            <p14:sldId id="724"/>
            <p14:sldId id="694"/>
            <p14:sldId id="695"/>
            <p14:sldId id="696"/>
            <p14:sldId id="697"/>
            <p14:sldId id="698"/>
          </p14:sldIdLst>
        </p14:section>
        <p14:section name="Web Application Architectures" id="{6AF7660C-2203-4E2E-85B5-ABAD552DA0ED}">
          <p14:sldIdLst>
            <p14:sldId id="715"/>
            <p14:sldId id="700"/>
            <p14:sldId id="701"/>
            <p14:sldId id="702"/>
            <p14:sldId id="725"/>
            <p14:sldId id="726"/>
          </p14:sldIdLst>
        </p14:section>
        <p14:section name="ASP.NET Core Essentials" id="{29BF388E-F385-49CF-A72E-9214B31E2755}">
          <p14:sldIdLst>
            <p14:sldId id="716"/>
            <p14:sldId id="704"/>
            <p14:sldId id="705"/>
            <p14:sldId id="723"/>
            <p14:sldId id="707"/>
            <p14:sldId id="722"/>
          </p14:sldIdLst>
        </p14:section>
        <p14:section name="Repository &amp; AutoMapper" id="{22DBDE48-FCC3-4D3A-AC6D-83D2F46FA53D}">
          <p14:sldIdLst>
            <p14:sldId id="693"/>
            <p14:sldId id="659"/>
            <p14:sldId id="660"/>
            <p14:sldId id="662"/>
            <p14:sldId id="663"/>
            <p14:sldId id="626"/>
            <p14:sldId id="619"/>
            <p14:sldId id="620"/>
          </p14:sldIdLst>
        </p14:section>
        <p14:section name="Databases &amp; ORMs" id="{17DA939D-6792-427F-9694-3C6F55CB1C8D}">
          <p14:sldIdLst>
            <p14:sldId id="717"/>
            <p14:sldId id="709"/>
            <p14:sldId id="710"/>
            <p14:sldId id="711"/>
            <p14:sldId id="713"/>
            <p14:sldId id="712"/>
          </p14:sldIdLst>
        </p14:section>
        <p14:section name="Conclusion" id="{10E03AB1-9AA8-4E86-9A64-D741901E50A2}">
          <p14:sldIdLst>
            <p14:sldId id="349"/>
            <p14:sldId id="528"/>
            <p14:sldId id="718"/>
            <p14:sldId id="719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122" d="100"/>
          <a:sy n="122" d="100"/>
        </p:scale>
        <p:origin x="78" y="5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9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673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101.png"/><Relationship Id="rId26" Type="http://schemas.openxmlformats.org/officeDocument/2006/relationships/image" Target="../media/image10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9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10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9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9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99.png"/><Relationship Id="rId22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105.jpeg"/><Relationship Id="rId7" Type="http://schemas.openxmlformats.org/officeDocument/2006/relationships/image" Target="../media/image10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0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08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1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 -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5" y="1914612"/>
            <a:ext cx="4570961" cy="3454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F472-0071-4E68-A2CF-825D3C0BB7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Web 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/>
            <a:r>
              <a:rPr lang="en-US" sz="3000" dirty="0"/>
              <a:t>User interface and data access code are combined</a:t>
            </a:r>
          </a:p>
          <a:p>
            <a:pPr lvl="1"/>
            <a:r>
              <a:rPr lang="en-US" sz="3000" dirty="0"/>
              <a:t>The simplest form of architecture</a:t>
            </a:r>
          </a:p>
          <a:p>
            <a:r>
              <a:rPr lang="en-US" sz="3400" dirty="0"/>
              <a:t>Deployment and maintenance is quite easy</a:t>
            </a:r>
          </a:p>
          <a:p>
            <a:pPr lvl="1"/>
            <a:r>
              <a:rPr lang="en-US" sz="3000" dirty="0"/>
              <a:t>This is achieved due to lack of modularity and complexity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/>
            <a:r>
              <a:rPr lang="en-US" sz="3000" dirty="0"/>
              <a:t>Where the scope of functionality does not require abstractions</a:t>
            </a:r>
          </a:p>
          <a:p>
            <a:pPr lvl="1"/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1CEC-059D-41AE-A7ED-D58BCDCA8C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27464-BC8C-421E-B845-33582A8131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2" y="3079518"/>
            <a:ext cx="4425866" cy="35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687A-502E-422C-97F6-7C479E8118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D3BE8-188F-4FB8-A640-81BA3165F0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A80E-0395-4ACC-A77D-6814B5FD89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MVC vs </a:t>
            </a:r>
            <a:r>
              <a:rPr lang="fr-FR" dirty="0" err="1"/>
              <a:t>Razor</a:t>
            </a:r>
            <a:r>
              <a:rPr lang="fr-FR" dirty="0"/>
              <a:t> Pages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0650" y="1827859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dirty="0" err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C515-A3D1-4DAA-9D34-AA4D3BCB4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dirty="0"/>
              <a:t>ASP.NET </a:t>
            </a:r>
            <a:r>
              <a:rPr lang="fr-FR" sz="3600" dirty="0" err="1"/>
              <a:t>Core</a:t>
            </a:r>
            <a:r>
              <a:rPr lang="fr-FR" sz="3600" dirty="0"/>
              <a:t> MVC vs </a:t>
            </a:r>
            <a:r>
              <a:rPr lang="fr-FR" sz="3600" dirty="0" err="1"/>
              <a:t>Razor</a:t>
            </a:r>
            <a:r>
              <a:rPr lang="fr-FR" sz="3600" dirty="0"/>
              <a:t> Pages</a:t>
            </a:r>
          </a:p>
          <a:p>
            <a:r>
              <a:rPr lang="en-US" sz="3600" dirty="0"/>
              <a:t>Repository Pattern</a:t>
            </a:r>
          </a:p>
          <a:p>
            <a:r>
              <a:rPr lang="en-US" sz="3600" dirty="0" err="1"/>
              <a:t>AutoMapper</a:t>
            </a:r>
            <a:endParaRPr lang="en-US" sz="3600" dirty="0"/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Simplify object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C944-E053-4EF1-A211-8F844F4289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EE36-3B0B-47AA-BB49-7DDF080E6A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Abstracting the data access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8FE2-8E2C-4026-8320-06F8D1E74F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764" y="1682263"/>
            <a:ext cx="2054469" cy="20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234A-AA55-4DCA-80B1-BAC961BCD1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 dirty="0"/>
              <a:t>An 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27DE-9CC8-4780-8FCB-6003DE333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674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396" y="1467561"/>
            <a:ext cx="2277208" cy="22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7215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 dirty="0"/>
              <a:t>Internet-of-Thinks 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40B8-A904-4ADF-8145-D9F023B11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3EB1-3499-432C-A20C-95D4A88B5C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B3B0-14D8-4C44-A495-257A93B465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8FCF-ECF6-4917-93C5-36CDE58365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500B-D668-4A91-828D-B5FA80363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Words>2429</Words>
  <Application>Microsoft Office PowerPoint</Application>
  <PresentationFormat>Widescreen</PresentationFormat>
  <Paragraphs>461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Advanced Topics - Architecture</vt:lpstr>
      <vt:lpstr>Table of Contents</vt:lpstr>
      <vt:lpstr>Have a Question?</vt:lpstr>
      <vt:lpstr>PowerPoint Presentation</vt:lpstr>
      <vt:lpstr>Web vs Desktop vs Mobile vs IoT</vt:lpstr>
      <vt:lpstr>Web Application Designs</vt:lpstr>
      <vt:lpstr>Multi-Page Applications</vt:lpstr>
      <vt:lpstr>Multi-Page Applications</vt:lpstr>
      <vt:lpstr>Single-Page Applications</vt:lpstr>
      <vt:lpstr>Single-Page Applications</vt:lpstr>
      <vt:lpstr>PowerPoint Presentation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PowerPoint Presentation</vt:lpstr>
      <vt:lpstr>ASP.NET Core MVC vs Razor Pages</vt:lpstr>
      <vt:lpstr>The MVC Approach</vt:lpstr>
      <vt:lpstr>The MVC Approach</vt:lpstr>
      <vt:lpstr>The Razor Pages Approach</vt:lpstr>
      <vt:lpstr>The Razor Pages Approach</vt:lpstr>
      <vt:lpstr>PowerPoint Presentation</vt:lpstr>
      <vt:lpstr>Auto Mapper</vt:lpstr>
      <vt:lpstr>Auto Mapper</vt:lpstr>
      <vt:lpstr>Auto Mapper (Data &amp; Presentation)</vt:lpstr>
      <vt:lpstr>Auto Mapper (Business Logic)</vt:lpstr>
      <vt:lpstr>PowerPoint Presentation</vt:lpstr>
      <vt:lpstr>Repository Pattern</vt:lpstr>
      <vt:lpstr>Repository Pattern</vt:lpstr>
      <vt:lpstr>PowerPoint Presentation</vt:lpstr>
      <vt:lpstr>Object Relational Mapper (ORM)</vt:lpstr>
      <vt:lpstr>Dapper</vt:lpstr>
      <vt:lpstr>Databases</vt:lpstr>
      <vt:lpstr>SQL</vt:lpstr>
      <vt:lpstr>NoSQL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4094</cp:revision>
  <dcterms:created xsi:type="dcterms:W3CDTF">2018-05-23T13:08:44Z</dcterms:created>
  <dcterms:modified xsi:type="dcterms:W3CDTF">2019-07-11T14:36:56Z</dcterms:modified>
</cp:coreProperties>
</file>