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530" r:id="rId4"/>
    <p:sldId id="364" r:id="rId5"/>
    <p:sldId id="350" r:id="rId6"/>
    <p:sldId id="360" r:id="rId7"/>
    <p:sldId id="361" r:id="rId8"/>
    <p:sldId id="362" r:id="rId9"/>
    <p:sldId id="377" r:id="rId10"/>
    <p:sldId id="531" r:id="rId11"/>
    <p:sldId id="607" r:id="rId12"/>
    <p:sldId id="371" r:id="rId13"/>
    <p:sldId id="476" r:id="rId14"/>
    <p:sldId id="478" r:id="rId15"/>
    <p:sldId id="465" r:id="rId16"/>
    <p:sldId id="610" r:id="rId17"/>
    <p:sldId id="466" r:id="rId18"/>
    <p:sldId id="609" r:id="rId19"/>
    <p:sldId id="468" r:id="rId20"/>
    <p:sldId id="477" r:id="rId21"/>
    <p:sldId id="469" r:id="rId22"/>
    <p:sldId id="470" r:id="rId23"/>
    <p:sldId id="471" r:id="rId24"/>
    <p:sldId id="472" r:id="rId25"/>
    <p:sldId id="608" r:id="rId26"/>
    <p:sldId id="349" r:id="rId27"/>
    <p:sldId id="528" r:id="rId28"/>
    <p:sldId id="492" r:id="rId29"/>
    <p:sldId id="493" r:id="rId30"/>
    <p:sldId id="529" r:id="rId31"/>
    <p:sldId id="4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MVC" id="{F4BC86D2-16EB-4E41-9B2E-3066BCF27B3B}">
          <p14:sldIdLst>
            <p14:sldId id="364"/>
            <p14:sldId id="350"/>
            <p14:sldId id="360"/>
            <p14:sldId id="361"/>
            <p14:sldId id="362"/>
            <p14:sldId id="377"/>
            <p14:sldId id="531"/>
            <p14:sldId id="607"/>
            <p14:sldId id="371"/>
          </p14:sldIdLst>
        </p14:section>
        <p14:section name="ASP.NET Core Overview" id="{77DDDE8D-FA07-449E-AA7C-A0DD1EC5B51E}">
          <p14:sldIdLst>
            <p14:sldId id="476"/>
            <p14:sldId id="478"/>
            <p14:sldId id="465"/>
            <p14:sldId id="610"/>
            <p14:sldId id="466"/>
            <p14:sldId id="609"/>
            <p14:sldId id="468"/>
          </p14:sldIdLst>
        </p14:section>
        <p14:section name="ASP.NET Core MVC" id="{044E6A22-B2DB-4F8F-B0F8-04FDA1F90E26}">
          <p14:sldIdLst>
            <p14:sldId id="477"/>
            <p14:sldId id="469"/>
            <p14:sldId id="470"/>
            <p14:sldId id="471"/>
            <p14:sldId id="472"/>
            <p14:sldId id="608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13" d="100"/>
          <a:sy n="113" d="100"/>
        </p:scale>
        <p:origin x="45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53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1.png"/><Relationship Id="rId10" Type="http://schemas.openxmlformats.org/officeDocument/2006/relationships/image" Target="../media/image6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6.gif"/><Relationship Id="rId5" Type="http://schemas.openxmlformats.org/officeDocument/2006/relationships/image" Target="../media/image7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73" y="1874920"/>
            <a:ext cx="4717054" cy="2653343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0665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6225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700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dirty="0" err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BA1C8-BB08-4D87-8D63-6AAFF6CC5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0646"/>
            <a:ext cx="10961783" cy="768084"/>
          </a:xfrm>
        </p:spPr>
        <p:txBody>
          <a:bodyPr/>
          <a:lstStyle/>
          <a:p>
            <a:r>
              <a:rPr lang="en-US" dirty="0"/>
              <a:t>ASP.NET Core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Core: Bird's Eye 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31" y="1326503"/>
            <a:ext cx="8720138" cy="53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202237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framework</a:t>
            </a:r>
          </a:p>
          <a:p>
            <a:pPr lvl="1"/>
            <a:r>
              <a:rPr lang="en-US" dirty="0"/>
              <a:t>You can build web applications and services, IoT apps, and mobile backends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can be deployed to the cloud (e.g. Azure) or on-premises</a:t>
            </a:r>
          </a:p>
          <a:p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</a:t>
            </a:r>
            <a:r>
              <a:rPr lang="en-US" dirty="0" err="1"/>
              <a:t>WebAPI</a:t>
            </a:r>
            <a:r>
              <a:rPr lang="en-US" dirty="0"/>
              <a:t>, Razor Pages, </a:t>
            </a:r>
            <a:r>
              <a:rPr lang="en-US" dirty="0" err="1"/>
              <a:t>SignalR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03DBC-D225-4F15-AE54-BE4E36B7F0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5"/>
            <a:ext cx="12005733" cy="53401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Cloud-ready, environment-based configuration system</a:t>
            </a:r>
          </a:p>
          <a:p>
            <a:pPr lvl="1"/>
            <a:r>
              <a:rPr lang="en-US" dirty="0"/>
              <a:t>built-in </a:t>
            </a:r>
            <a:r>
              <a:rPr lang="en-US" sz="34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dirty="0" err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r>
              <a:rPr lang="en-US" sz="34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 to action method</a:t>
            </a:r>
            <a:br>
              <a:rPr lang="en-US" dirty="0"/>
            </a:br>
            <a:r>
              <a:rPr lang="en-US" dirty="0"/>
              <a:t>parameters</a:t>
            </a:r>
          </a:p>
          <a:p>
            <a:r>
              <a:rPr lang="en-US" sz="3400" b="1" dirty="0">
                <a:solidFill>
                  <a:schemeClr val="bg1"/>
                </a:solidFill>
              </a:rPr>
              <a:t>Model validation</a:t>
            </a:r>
            <a:r>
              <a:rPr lang="en-US" dirty="0"/>
              <a:t> automatically performs client-side and server-side validation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334F-40A3-42E6-8559-F21918F0B8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585247" cy="482410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Windows.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6350" y="1195931"/>
            <a:ext cx="5585247" cy="4824103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2.1</a:t>
            </a:r>
          </a:p>
          <a:p>
            <a:pPr lvl="2"/>
            <a:r>
              <a:rPr lang="en-US" sz="2600" b="1" dirty="0">
                <a:solidFill>
                  <a:schemeClr val="bg1"/>
                </a:solidFill>
              </a:rPr>
              <a:t>2.2 and 3.0 in development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693932" cy="482410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</a:t>
            </a:r>
            <a:r>
              <a:rPr lang="en-US" sz="2800" dirty="0" err="1"/>
              <a:t>Global.asax</a:t>
            </a:r>
            <a:endParaRPr lang="en-US" sz="28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</a:t>
            </a:r>
            <a:r>
              <a:rPr lang="en-US" sz="2800" dirty="0" err="1"/>
              <a:t>Html.Render</a:t>
            </a:r>
            <a:r>
              <a:rPr lang="en-US" sz="2800" dirty="0"/>
              <a:t>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8" cy="482410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</a:t>
            </a:r>
            <a:r>
              <a:rPr lang="en-US" sz="2800" dirty="0" err="1"/>
              <a:t>Nuget</a:t>
            </a:r>
            <a:r>
              <a:rPr lang="en-US" sz="2800" dirty="0"/>
              <a:t>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/>
              <a:t>Middlewares</a:t>
            </a:r>
            <a:r>
              <a:rPr lang="en-US" sz="2800" dirty="0"/>
              <a:t>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</a:t>
            </a:r>
            <a:r>
              <a:rPr lang="en-US" sz="2800" dirty="0" err="1"/>
              <a:t>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Development Stack Overview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1295400"/>
            <a:ext cx="10887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b="1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ASP.NET Core MVC</a:t>
            </a:r>
            <a:r>
              <a:rPr lang="en-US" b="1" dirty="0"/>
              <a:t>?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our first </a:t>
            </a:r>
            <a:r>
              <a:rPr lang="en-US" b="1" dirty="0">
                <a:solidFill>
                  <a:schemeClr val="bg1"/>
                </a:solidFill>
              </a:rPr>
              <a:t>ASP.NET Core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585691-7E6B-4047-8925-A85739C02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67299"/>
            <a:ext cx="10961783" cy="768084"/>
          </a:xfrm>
        </p:spPr>
        <p:txBody>
          <a:bodyPr/>
          <a:lstStyle/>
          <a:p>
            <a:r>
              <a:rPr lang="en-US" dirty="0"/>
              <a:t>ASP.NET Core MVC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is a rich framework for building web apps</a:t>
            </a:r>
            <a:br>
              <a:rPr lang="en-US" dirty="0"/>
            </a:br>
            <a:r>
              <a:rPr lang="en-US" dirty="0"/>
              <a:t>and APIs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 &amp; Highly Testable</a:t>
            </a:r>
          </a:p>
          <a:p>
            <a:pPr lvl="1"/>
            <a:r>
              <a:rPr lang="en-US" dirty="0"/>
              <a:t>Optimized for use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dirty="0"/>
              <a:t>Provides patterns-based ways to build dynamic websites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95AEE-AF67-4BEB-BFD9-2B22394EA6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94" y="1996750"/>
            <a:ext cx="2397691" cy="2397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92FB-5C64-4685-B598-B563ED1086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makes it easy to:</a:t>
            </a:r>
          </a:p>
          <a:p>
            <a:pPr lvl="1"/>
            <a:r>
              <a:rPr lang="en-US" dirty="0"/>
              <a:t>Create SEO-friendly URLs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Single Page applications</a:t>
            </a:r>
          </a:p>
          <a:p>
            <a:pPr lvl="1"/>
            <a:r>
              <a:rPr lang="en-US" dirty="0"/>
              <a:t>Achieve </a:t>
            </a: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Concerns</a:t>
            </a:r>
          </a:p>
          <a:p>
            <a:pPr lvl="1"/>
            <a:r>
              <a:rPr lang="en-US" dirty="0"/>
              <a:t>Adopt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concepts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Test-Driven Development</a:t>
            </a:r>
          </a:p>
          <a:p>
            <a:pPr lvl="1"/>
            <a:r>
              <a:rPr lang="en-US" dirty="0"/>
              <a:t>Achieve high-quality architecture design, optimizing developer work (</a:t>
            </a: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12EEF-EE48-4679-87A4-85227686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DAA63-703B-49B9-9D1B-44047B305E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F1C4D-62CE-4C2B-B137-0841569B2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371600"/>
            <a:ext cx="447675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21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347F-6410-4F51-B439-354A3DE6CB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cool features like: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Razor View Engine</a:t>
            </a:r>
          </a:p>
          <a:p>
            <a:pPr lvl="2"/>
            <a:r>
              <a:rPr lang="en-US" dirty="0"/>
              <a:t>One of the greatest view engines</a:t>
            </a:r>
          </a:p>
          <a:p>
            <a:pPr lvl="2"/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, integrated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/>
            <a:r>
              <a:rPr lang="en-US" dirty="0"/>
              <a:t>Support for building </a:t>
            </a:r>
            <a:r>
              <a:rPr lang="en-US" b="1" dirty="0">
                <a:solidFill>
                  <a:schemeClr val="bg1"/>
                </a:solidFill>
              </a:rPr>
              <a:t>Web APIs</a:t>
            </a:r>
          </a:p>
          <a:p>
            <a:pPr lvl="2"/>
            <a:r>
              <a:rPr lang="en-US" dirty="0"/>
              <a:t>Building services that can reach a broad range of clients</a:t>
            </a:r>
          </a:p>
          <a:p>
            <a:pPr lvl="2"/>
            <a:r>
              <a:rPr lang="en-US" dirty="0"/>
              <a:t>Support for cross-origin resource sharing (</a:t>
            </a:r>
            <a:r>
              <a:rPr lang="en-US" b="1" dirty="0">
                <a:solidFill>
                  <a:schemeClr val="bg1"/>
                </a:solidFill>
              </a:rPr>
              <a:t>CORS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EA4B0-B29D-4DE7-9AA1-EF9CB90E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228C4-C142-456A-B946-E12DA7195D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Model binding &amp; model validation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&amp; view components</a:t>
            </a:r>
          </a:p>
          <a:p>
            <a:pPr lvl="1"/>
            <a:r>
              <a:rPr lang="en-US" dirty="0"/>
              <a:t>Tag helpers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74D3E-7A23-4535-985A-AD71DCF126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89" y="1955930"/>
            <a:ext cx="36576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150" y="4638545"/>
            <a:ext cx="2857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210C8-DB00-49F2-96D7-A7CE417B3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Hello, ASP.NET Core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671A4C-00D4-4D5A-998F-4ED949713A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your first ASP.NET Core 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/>
                </a:solidFill>
              </a:rPr>
              <a:t>legacy</a:t>
            </a:r>
            <a:r>
              <a:rPr lang="en-US" sz="2800" noProof="1">
                <a:solidFill>
                  <a:schemeClr val="bg2"/>
                </a:solidFill>
              </a:rPr>
              <a:t>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b="1" noProof="1">
                <a:solidFill>
                  <a:schemeClr val="bg1"/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C7C0A-D1C1-4E42-BFB2-EF4E98CB5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88596"/>
            <a:ext cx="10961783" cy="768084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Model–view–controller </a:t>
            </a:r>
            <a:r>
              <a:rPr lang="en-US" dirty="0"/>
              <a:t>(MVC)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software architecture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b="1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Smalltalk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separation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concerns</a:t>
            </a:r>
          </a:p>
          <a:p>
            <a:r>
              <a:rPr lang="en-US" dirty="0"/>
              <a:t>Originally developed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Master Views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Sub-Views</a:t>
            </a:r>
            <a:r>
              <a:rPr lang="en-US" sz="3000" dirty="0"/>
              <a:t> </a:t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partial views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1083</Words>
  <Application>Microsoft Office PowerPoint</Application>
  <PresentationFormat>Widescreen</PresentationFormat>
  <Paragraphs>231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ASP.NET Core</vt:lpstr>
      <vt:lpstr>Table of Contents</vt:lpstr>
      <vt:lpstr>Have a Question?</vt:lpstr>
      <vt:lpstr>PowerPoint Presentation</vt:lpstr>
      <vt:lpstr>The MVC Pattern</vt:lpstr>
      <vt:lpstr>Model</vt:lpstr>
      <vt:lpstr>View</vt:lpstr>
      <vt:lpstr>Controller</vt:lpstr>
      <vt:lpstr>MVC Steps</vt:lpstr>
      <vt:lpstr>The MVC Pattern for Web</vt:lpstr>
      <vt:lpstr>Overall Architecture</vt:lpstr>
      <vt:lpstr>MVC Frameworks</vt:lpstr>
      <vt:lpstr>PowerPoint Presentation</vt:lpstr>
      <vt:lpstr>.NET Core: Bird's Eye View</vt:lpstr>
      <vt:lpstr>ASP.NET Core Overview</vt:lpstr>
      <vt:lpstr>ASP.NET Core Main Features</vt:lpstr>
      <vt:lpstr>ASP.NET vs ASP.NET Core</vt:lpstr>
      <vt:lpstr>ASP.NET vs ASP.NET Core (2)</vt:lpstr>
      <vt:lpstr>ASP.NET Development Stack Overview</vt:lpstr>
      <vt:lpstr>PowerPoint Presentation</vt:lpstr>
      <vt:lpstr>ASP.NET Core MVC</vt:lpstr>
      <vt:lpstr>ASP.NET Core MVC</vt:lpstr>
      <vt:lpstr>ASP.NET Core MVC</vt:lpstr>
      <vt:lpstr>ASP.NET Core MVC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497</cp:revision>
  <dcterms:created xsi:type="dcterms:W3CDTF">2018-05-23T13:08:44Z</dcterms:created>
  <dcterms:modified xsi:type="dcterms:W3CDTF">2018-11-05T10:22:06Z</dcterms:modified>
</cp:coreProperties>
</file>