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6" r:id="rId3"/>
    <p:sldId id="530" r:id="rId4"/>
    <p:sldId id="364" r:id="rId5"/>
    <p:sldId id="350" r:id="rId6"/>
    <p:sldId id="360" r:id="rId7"/>
    <p:sldId id="361" r:id="rId8"/>
    <p:sldId id="362" r:id="rId9"/>
    <p:sldId id="377" r:id="rId10"/>
    <p:sldId id="531" r:id="rId11"/>
    <p:sldId id="607" r:id="rId12"/>
    <p:sldId id="371" r:id="rId13"/>
    <p:sldId id="349" r:id="rId14"/>
    <p:sldId id="528" r:id="rId15"/>
    <p:sldId id="608" r:id="rId16"/>
    <p:sldId id="609" r:id="rId17"/>
    <p:sldId id="529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MVC" id="{F4BC86D2-16EB-4E41-9B2E-3066BCF27B3B}">
          <p14:sldIdLst>
            <p14:sldId id="364"/>
            <p14:sldId id="350"/>
            <p14:sldId id="360"/>
            <p14:sldId id="361"/>
            <p14:sldId id="362"/>
            <p14:sldId id="377"/>
            <p14:sldId id="531"/>
            <p14:sldId id="607"/>
            <p14:sldId id="371"/>
          </p14:sldIdLst>
        </p14:section>
        <p14:section name="Conclusion" id="{10E03AB1-9AA8-4E86-9A64-D741901E50A2}">
          <p14:sldIdLst>
            <p14:sldId id="349"/>
            <p14:sldId id="528"/>
            <p14:sldId id="608"/>
            <p14:sldId id="609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3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79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696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52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3622665" y="1962151"/>
            <a:ext cx="4718728" cy="2629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721" y="1371601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65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0800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6225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</a:t>
            </a:r>
            <a:r>
              <a:rPr lang="en-US" sz="2800" dirty="0" smtClean="0">
                <a:solidFill>
                  <a:schemeClr val="bg2"/>
                </a:solidFill>
              </a:rPr>
              <a:t>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noProof="1" smtClean="0">
                <a:solidFill>
                  <a:schemeClr val="bg1"/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Model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 The </a:t>
            </a:r>
            <a:r>
              <a:rPr lang="en-US" sz="2800" dirty="0">
                <a:solidFill>
                  <a:schemeClr val="bg1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1"/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dirty="0">
                <a:solidFill>
                  <a:schemeClr val="bg1"/>
                </a:solidFill>
              </a:rPr>
              <a:t>Presentation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1"/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dirty="0">
                <a:solidFill>
                  <a:schemeClr val="bg1"/>
                </a:solidFill>
              </a:rPr>
              <a:t>Functional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5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503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C7C0A-D1C1-4E42-BFB2-EF4E98CB5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88596"/>
            <a:ext cx="10961783" cy="768084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Model–view–controller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software architecture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b="1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separation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Master Views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Sub-Views</a:t>
            </a:r>
            <a:r>
              <a:rPr lang="en-US" sz="3000" dirty="0"/>
              <a:t>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partial views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5115</TotalTime>
  <Words>560</Words>
  <Application>Microsoft Office PowerPoint</Application>
  <PresentationFormat>Widescreen</PresentationFormat>
  <Paragraphs>135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Introduction to MVC</vt:lpstr>
      <vt:lpstr>Table of Contents</vt:lpstr>
      <vt:lpstr>Have a Question?</vt:lpstr>
      <vt:lpstr>PowerPoint Presentation</vt:lpstr>
      <vt:lpstr>The MVC Pattern</vt:lpstr>
      <vt:lpstr>Model</vt:lpstr>
      <vt:lpstr>View</vt:lpstr>
      <vt:lpstr>Controller</vt:lpstr>
      <vt:lpstr>MVC Steps</vt:lpstr>
      <vt:lpstr>The MVC Pattern for Web</vt:lpstr>
      <vt:lpstr>Overall Architecture</vt:lpstr>
      <vt:lpstr>MVC Frameworks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468</cp:revision>
  <dcterms:created xsi:type="dcterms:W3CDTF">2018-05-23T13:08:44Z</dcterms:created>
  <dcterms:modified xsi:type="dcterms:W3CDTF">2019-05-27T07:14:15Z</dcterms:modified>
</cp:coreProperties>
</file>