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2" r:id="rId6"/>
    <p:sldId id="259" r:id="rId7"/>
    <p:sldId id="260" r:id="rId8"/>
    <p:sldId id="266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88" autoAdjust="0"/>
  </p:normalViewPr>
  <p:slideViewPr>
    <p:cSldViewPr snapToGrid="0">
      <p:cViewPr>
        <p:scale>
          <a:sx n="75" d="100"/>
          <a:sy n="75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6606B-5251-44F1-8ADB-A6D64EA7F153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4276B-B5ED-4E19-9310-6C58C3B6DD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kern="1200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55000 unprinted </a:t>
            </a:r>
            <a:r>
              <a:rPr lang="en-US" sz="1800" b="0" i="0" u="none" strike="noStrike" kern="1200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recepits</a:t>
            </a:r>
            <a:r>
              <a:rPr lang="en-US" sz="1800" b="0" i="0" u="none" strike="noStrike" kern="1200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= 1 saved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kern="1200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1.2 millions receipts per month in Bulgaria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kern="1200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22 trees per month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kern="1200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276B-B5ED-4E19-9310-6C58C3B6D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276B-B5ED-4E19-9310-6C58C3B6DD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Когато има промоция (кока кола еленче) не е нужно да пазиш бележката за да си вземеш наградата</a:t>
            </a:r>
            <a:endParaRPr lang="en-US" dirty="0"/>
          </a:p>
          <a:p>
            <a:r>
              <a:rPr lang="en-US" dirty="0"/>
              <a:t>Bio, eco, recyclable, plastic,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276B-B5ED-4E19-9310-6C58C3B6DD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 with the current software as a plug-in</a:t>
            </a:r>
          </a:p>
          <a:p>
            <a:r>
              <a:rPr lang="en-US" dirty="0"/>
              <a:t>Move da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registrirame</a:t>
            </a:r>
            <a:r>
              <a:rPr lang="en-US" dirty="0"/>
              <a:t> </a:t>
            </a:r>
            <a:r>
              <a:rPr lang="en-US" dirty="0" err="1"/>
              <a:t>prilovenieto</a:t>
            </a:r>
            <a:r>
              <a:rPr lang="en-US" dirty="0"/>
              <a:t> v nap</a:t>
            </a:r>
          </a:p>
          <a:p>
            <a:r>
              <a:rPr lang="bg-BG" dirty="0" err="1"/>
              <a:t>Супто</a:t>
            </a:r>
            <a:r>
              <a:rPr lang="en-GB" dirty="0"/>
              <a:t>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276B-B5ED-4E19-9310-6C58C3B6DD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8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5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1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8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88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6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2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4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1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3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2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4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2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7ED7D4-040A-460F-9F01-94C5D8063FA5}" type="datetimeFigureOut">
              <a:rPr lang="en-US" smtClean="0"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F0728F-8348-464D-ABF8-16795D8B0C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08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1D21-9573-4022-930C-4EE4432F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995681"/>
            <a:ext cx="8676222" cy="2265679"/>
          </a:xfrm>
        </p:spPr>
        <p:txBody>
          <a:bodyPr>
            <a:normAutofit/>
          </a:bodyPr>
          <a:lstStyle/>
          <a:p>
            <a:r>
              <a:rPr lang="en-US" sz="8000" dirty="0" err="1"/>
              <a:t>SmartReceipt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DCE4-C8B9-48FF-BD8D-C8FD9C187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134360"/>
            <a:ext cx="8676222" cy="1905000"/>
          </a:xfrm>
        </p:spPr>
        <p:txBody>
          <a:bodyPr>
            <a:normAutofit/>
          </a:bodyPr>
          <a:lstStyle/>
          <a:p>
            <a:r>
              <a:rPr lang="en-US" sz="3600" dirty="0"/>
              <a:t>By team FBL</a:t>
            </a:r>
          </a:p>
        </p:txBody>
      </p:sp>
    </p:spTree>
    <p:extLst>
      <p:ext uri="{BB962C8B-B14F-4D97-AF65-F5344CB8AC3E}">
        <p14:creationId xmlns:p14="http://schemas.microsoft.com/office/powerpoint/2010/main" val="318728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8174-EA82-4A04-AA7A-E4E7B1C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12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Other benefits – Recommendations (Budget)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BED1B-ACF8-4416-9C28-0E9745D70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600" y="2080260"/>
                <a:ext cx="7853680" cy="455168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Recommend a more budget-friendly alternative</a:t>
                </a:r>
              </a:p>
              <a:p>
                <a:pPr lvl="1"/>
                <a:r>
                  <a:rPr lang="en-US" sz="2800" dirty="0"/>
                  <a:t>Match the current food with our foods</a:t>
                </a:r>
              </a:p>
              <a:p>
                <a:pPr lvl="2"/>
                <a:r>
                  <a:rPr lang="en-US" sz="2800" dirty="0"/>
                  <a:t>Translate</a:t>
                </a:r>
              </a:p>
              <a:p>
                <a:pPr lvl="2"/>
                <a:r>
                  <a:rPr lang="en-US" sz="2800" dirty="0"/>
                  <a:t>Word2Vec Clustering</a:t>
                </a:r>
              </a:p>
              <a:p>
                <a:pPr lvl="2"/>
                <a:r>
                  <a:rPr lang="en-US" sz="2800" dirty="0"/>
                  <a:t>Pick best based on formula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N, M – depend on whether the user is under a strict budget or he wants a better price/quality ratio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BED1B-ACF8-4416-9C28-0E9745D70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2080260"/>
                <a:ext cx="7853680" cy="4551680"/>
              </a:xfrm>
              <a:blipFill>
                <a:blip r:embed="rId2"/>
                <a:stretch>
                  <a:fillRect l="-2096" t="-6827" b="-3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F3D34C-7950-49E5-9543-00B5C0A898AB}"/>
              </a:ext>
            </a:extLst>
          </p:cNvPr>
          <p:cNvSpPr txBox="1">
            <a:spLocks/>
          </p:cNvSpPr>
          <p:nvPr/>
        </p:nvSpPr>
        <p:spPr>
          <a:xfrm>
            <a:off x="7577772" y="1259839"/>
            <a:ext cx="474582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Quality (Item) = Buys (Item)/</a:t>
            </a:r>
            <a:r>
              <a:rPr lang="en-US" sz="2800" dirty="0" err="1"/>
              <a:t>AvgBuys</a:t>
            </a:r>
            <a:r>
              <a:rPr lang="en-US" sz="2800" dirty="0"/>
              <a:t>(Cluster)</a:t>
            </a:r>
          </a:p>
          <a:p>
            <a:r>
              <a:rPr lang="en-US" sz="2800" dirty="0"/>
              <a:t>Cost (Item) = Cost(Item) / </a:t>
            </a:r>
            <a:r>
              <a:rPr lang="en-US" sz="2800" dirty="0" err="1"/>
              <a:t>AvgCost</a:t>
            </a:r>
            <a:r>
              <a:rPr lang="en-US" sz="2800" dirty="0"/>
              <a:t> (Cluster)</a:t>
            </a:r>
          </a:p>
        </p:txBody>
      </p:sp>
    </p:spTree>
    <p:extLst>
      <p:ext uri="{BB962C8B-B14F-4D97-AF65-F5344CB8AC3E}">
        <p14:creationId xmlns:p14="http://schemas.microsoft.com/office/powerpoint/2010/main" val="236937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E52D-4F2D-43B0-9E6E-A7C00D5DF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6679E2-353E-43BC-9C25-C9000A4BA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53C3-9BAB-4CCF-93E7-FEA7A4A9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6220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B1B87-A8AA-4654-996C-4FF72D706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3640" y="1622075"/>
            <a:ext cx="4744719" cy="47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17B2-80DC-450A-A5DA-41F93AEE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645920"/>
          </a:xfrm>
        </p:spPr>
        <p:txBody>
          <a:bodyPr>
            <a:normAutofit/>
          </a:bodyPr>
          <a:lstStyle/>
          <a:p>
            <a:r>
              <a:rPr lang="en-US" sz="36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27F0-3E2C-4416-BB6C-96956E4F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4160"/>
            <a:ext cx="9905998" cy="5323839"/>
          </a:xfrm>
        </p:spPr>
        <p:txBody>
          <a:bodyPr>
            <a:normAutofit/>
          </a:bodyPr>
          <a:lstStyle/>
          <a:p>
            <a:r>
              <a:rPr lang="en-US" sz="2800" dirty="0"/>
              <a:t>Digital receipts</a:t>
            </a:r>
          </a:p>
          <a:p>
            <a:pPr lvl="1"/>
            <a:r>
              <a:rPr lang="en-US" sz="2400" dirty="0"/>
              <a:t>Expose API to save receipts</a:t>
            </a:r>
          </a:p>
          <a:p>
            <a:pPr lvl="1"/>
            <a:r>
              <a:rPr lang="en-US" sz="2400" dirty="0"/>
              <a:t>Receive digitally formatted receipts</a:t>
            </a:r>
          </a:p>
          <a:p>
            <a:pPr lvl="1"/>
            <a:r>
              <a:rPr lang="en-US" sz="2400" dirty="0"/>
              <a:t>Scan QR code to identify user of our system</a:t>
            </a:r>
          </a:p>
          <a:p>
            <a:pPr lvl="1"/>
            <a:r>
              <a:rPr lang="en-US" sz="2400" dirty="0"/>
              <a:t>Store customer’s receipts</a:t>
            </a:r>
          </a:p>
          <a:p>
            <a:pPr lvl="1"/>
            <a:r>
              <a:rPr lang="en-US" sz="2400" dirty="0"/>
              <a:t>Provide recommendations based on user’s purchases and settings preference</a:t>
            </a:r>
          </a:p>
          <a:p>
            <a:pPr lvl="1"/>
            <a:r>
              <a:rPr lang="en-US" sz="2400" dirty="0"/>
              <a:t>Provide statistics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B35C-CD10-4FB9-9D93-BBEDBBEC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33" y="0"/>
            <a:ext cx="9905998" cy="1473200"/>
          </a:xfrm>
        </p:spPr>
        <p:txBody>
          <a:bodyPr>
            <a:normAutofit/>
          </a:bodyPr>
          <a:lstStyle/>
          <a:p>
            <a:r>
              <a:rPr lang="en-US" sz="4000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5B8D-E1CF-4BBF-91EF-B987423E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9040"/>
            <a:ext cx="9905998" cy="5242559"/>
          </a:xfrm>
        </p:spPr>
        <p:txBody>
          <a:bodyPr anchor="t">
            <a:normAutofit/>
          </a:bodyPr>
          <a:lstStyle/>
          <a:p>
            <a:r>
              <a:rPr lang="en-US" sz="2800" dirty="0"/>
              <a:t>Reduce paper usage</a:t>
            </a:r>
          </a:p>
          <a:p>
            <a:r>
              <a:rPr lang="en-US" sz="2800" dirty="0"/>
              <a:t>Access to receipts no matter where or when</a:t>
            </a:r>
            <a:endParaRPr lang="bg-BG" sz="2800" dirty="0"/>
          </a:p>
          <a:p>
            <a:r>
              <a:rPr lang="en-US" sz="2800" dirty="0"/>
              <a:t>Analyze one’s spending</a:t>
            </a:r>
          </a:p>
          <a:p>
            <a:r>
              <a:rPr lang="en-US" sz="2800" dirty="0"/>
              <a:t>Get insight on product category purchases</a:t>
            </a:r>
          </a:p>
          <a:p>
            <a:r>
              <a:rPr lang="en-US" sz="2800" dirty="0"/>
              <a:t>Get insight on product nutrition and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3B7AC-3400-445C-82E1-22F2A5B9C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20" y="218749"/>
            <a:ext cx="2860040" cy="30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7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AD95-A5A1-492B-9340-13CBC386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333" y="254000"/>
            <a:ext cx="9905998" cy="1341120"/>
          </a:xfrm>
        </p:spPr>
        <p:txBody>
          <a:bodyPr>
            <a:normAutofit/>
          </a:bodyPr>
          <a:lstStyle/>
          <a:p>
            <a:r>
              <a:rPr lang="en-US" sz="4000" dirty="0"/>
              <a:t>Business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D3CD-D9BF-43FE-837A-0A4AB894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333" y="2392679"/>
            <a:ext cx="9905998" cy="3124201"/>
          </a:xfrm>
        </p:spPr>
        <p:txBody>
          <a:bodyPr anchor="t"/>
          <a:lstStyle/>
          <a:p>
            <a:r>
              <a:rPr lang="en-US" sz="2800" dirty="0"/>
              <a:t>As extension to the store software</a:t>
            </a:r>
          </a:p>
          <a:p>
            <a:r>
              <a:rPr lang="en-US" sz="2800" dirty="0"/>
              <a:t>Fully managed system – small businesses</a:t>
            </a:r>
          </a:p>
          <a:p>
            <a:r>
              <a:rPr lang="en-US" sz="2800" dirty="0"/>
              <a:t>Make people aware of what and how they use most</a:t>
            </a:r>
          </a:p>
          <a:p>
            <a:pPr lvl="1"/>
            <a:r>
              <a:rPr lang="en-US" sz="2800" dirty="0"/>
              <a:t>Raise concern about the importance of the global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74D72B-FA58-4F8C-93EC-76DB2DD2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076" y="784542"/>
            <a:ext cx="3111284" cy="207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9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E49C-C38E-4E18-88CE-8189111C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53" y="0"/>
            <a:ext cx="9905998" cy="1554480"/>
          </a:xfrm>
        </p:spPr>
        <p:txBody>
          <a:bodyPr>
            <a:normAutofit/>
          </a:bodyPr>
          <a:lstStyle/>
          <a:p>
            <a:r>
              <a:rPr lang="en-US" sz="4000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778E-044C-4B64-B1F6-2EB2D735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7441"/>
            <a:ext cx="9905998" cy="4683760"/>
          </a:xfrm>
        </p:spPr>
        <p:txBody>
          <a:bodyPr>
            <a:normAutofit/>
          </a:bodyPr>
          <a:lstStyle/>
          <a:p>
            <a:r>
              <a:rPr lang="en-GB" sz="2800" dirty="0"/>
              <a:t>Mobile / Web app </a:t>
            </a:r>
          </a:p>
          <a:p>
            <a:pPr lvl="1"/>
            <a:r>
              <a:rPr lang="en-GB" sz="2800" dirty="0"/>
              <a:t>Unique QR Code to be scanned on the cash-desk</a:t>
            </a:r>
          </a:p>
          <a:p>
            <a:pPr lvl="1"/>
            <a:r>
              <a:rPr lang="en-GB" sz="2800" dirty="0"/>
              <a:t>Check Receipt history</a:t>
            </a:r>
          </a:p>
          <a:p>
            <a:pPr lvl="1"/>
            <a:r>
              <a:rPr lang="en-GB" sz="2800" dirty="0"/>
              <a:t>Shopping recommendations based on customer needs (Health, Budget)</a:t>
            </a:r>
          </a:p>
          <a:p>
            <a:pPr lvl="1"/>
            <a:r>
              <a:rPr lang="en-GB" sz="2800" dirty="0"/>
              <a:t>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1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7880-D799-40B1-A53E-9FFB4268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3" y="274320"/>
            <a:ext cx="9905998" cy="1117600"/>
          </a:xfrm>
        </p:spPr>
        <p:txBody>
          <a:bodyPr>
            <a:normAutofit/>
          </a:bodyPr>
          <a:lstStyle/>
          <a:p>
            <a:r>
              <a:rPr lang="en-US" sz="4000" dirty="0"/>
              <a:t>Cash-Desk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9DE6-CBC4-4A74-88B9-FE2A7A0D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234439"/>
            <a:ext cx="4683760" cy="2827021"/>
          </a:xfrm>
        </p:spPr>
        <p:txBody>
          <a:bodyPr/>
          <a:lstStyle/>
          <a:p>
            <a:r>
              <a:rPr lang="en-GB" sz="2800" dirty="0"/>
              <a:t>Store integration</a:t>
            </a:r>
          </a:p>
          <a:p>
            <a:pPr lvl="1"/>
            <a:r>
              <a:rPr lang="en-GB" sz="2800" dirty="0"/>
              <a:t>Scans the QR code</a:t>
            </a:r>
          </a:p>
          <a:p>
            <a:pPr lvl="1"/>
            <a:r>
              <a:rPr lang="en-GB" sz="2800" dirty="0"/>
              <a:t>Interacts with a mapper</a:t>
            </a:r>
          </a:p>
          <a:p>
            <a:pPr lvl="1"/>
            <a:r>
              <a:rPr lang="en-GB" sz="2800" dirty="0"/>
              <a:t>Interacts with our API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132091-D21D-4CD8-B590-E2F74C6954BC}"/>
              </a:ext>
            </a:extLst>
          </p:cNvPr>
          <p:cNvSpPr txBox="1">
            <a:spLocks/>
          </p:cNvSpPr>
          <p:nvPr/>
        </p:nvSpPr>
        <p:spPr>
          <a:xfrm>
            <a:off x="6443342" y="1234439"/>
            <a:ext cx="507809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Mapper</a:t>
            </a:r>
          </a:p>
          <a:p>
            <a:pPr lvl="1"/>
            <a:r>
              <a:rPr lang="en-GB" sz="2800" dirty="0"/>
              <a:t>Developed per company</a:t>
            </a:r>
          </a:p>
          <a:p>
            <a:pPr lvl="1"/>
            <a:r>
              <a:rPr lang="en-GB" sz="2800" dirty="0"/>
              <a:t>Unique authentication token</a:t>
            </a:r>
          </a:p>
          <a:p>
            <a:pPr lvl="1"/>
            <a:r>
              <a:rPr lang="en-GB" sz="2800" dirty="0"/>
              <a:t>Bridge between their system and ours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B6AF68-FEA8-4428-A65E-0DE21F82A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2" b="17637"/>
          <a:stretch/>
        </p:blipFill>
        <p:spPr bwMode="auto">
          <a:xfrm>
            <a:off x="4538263" y="4639139"/>
            <a:ext cx="3810158" cy="16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r Code Scanner Machine, Handheld Sheetfed Scanner, हैन्डहेल्ड बारकोड  स्कैनर - Shyam IT Care, Delhi | ID: 20369015273">
            <a:extLst>
              <a:ext uri="{FF2B5EF4-FFF2-40B4-BE49-F238E27FC236}">
                <a16:creationId xmlns:a16="http://schemas.microsoft.com/office/drawing/2014/main" id="{DF76D11F-C46B-4D27-84C7-A8F5D81A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" y="4210050"/>
            <a:ext cx="3123197" cy="23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DE6424-40FC-4DE5-A9FC-ABE49755C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100" y="4292601"/>
            <a:ext cx="1818442" cy="23736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C3BA48-FC6F-4CE6-BFE3-2196470600F9}"/>
              </a:ext>
            </a:extLst>
          </p:cNvPr>
          <p:cNvSpPr/>
          <p:nvPr/>
        </p:nvSpPr>
        <p:spPr>
          <a:xfrm>
            <a:off x="3567984" y="5130800"/>
            <a:ext cx="1198880" cy="6705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EA70B2E-50EF-407D-A2F6-468A530047F2}"/>
              </a:ext>
            </a:extLst>
          </p:cNvPr>
          <p:cNvSpPr/>
          <p:nvPr/>
        </p:nvSpPr>
        <p:spPr>
          <a:xfrm>
            <a:off x="8223024" y="5130800"/>
            <a:ext cx="1198880" cy="6705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2FFE-EAFD-44BA-9A39-1AE51224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689F2-2211-400F-B749-4DBB8E7A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2" y="2608581"/>
            <a:ext cx="7243835" cy="336825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8CBF2F-21EF-431C-9E06-BB78F9E92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2934" y="1219201"/>
            <a:ext cx="640405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9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A081-491E-4175-BC5A-492FB90E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54" y="243840"/>
            <a:ext cx="10447971" cy="1905000"/>
          </a:xfrm>
        </p:spPr>
        <p:txBody>
          <a:bodyPr>
            <a:normAutofit/>
          </a:bodyPr>
          <a:lstStyle/>
          <a:p>
            <a:r>
              <a:rPr lang="en-US" sz="4000" dirty="0"/>
              <a:t>Other benefits – Recommendations (Healthy)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C565-0C82-4218-8541-781B0767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53" y="2311712"/>
            <a:ext cx="5899467" cy="4302448"/>
          </a:xfrm>
        </p:spPr>
        <p:txBody>
          <a:bodyPr>
            <a:noAutofit/>
          </a:bodyPr>
          <a:lstStyle/>
          <a:p>
            <a:r>
              <a:rPr lang="en-US" sz="2800" dirty="0"/>
              <a:t>Adding a food to our database</a:t>
            </a:r>
          </a:p>
          <a:p>
            <a:pPr lvl="1"/>
            <a:r>
              <a:rPr lang="en-US" sz="2800" dirty="0"/>
              <a:t>Dataset Foods -&gt; nutrients</a:t>
            </a:r>
          </a:p>
          <a:p>
            <a:pPr lvl="1"/>
            <a:r>
              <a:rPr lang="en-US" sz="2800" dirty="0"/>
              <a:t>Calculate Goal Scores</a:t>
            </a:r>
          </a:p>
          <a:p>
            <a:pPr lvl="2"/>
            <a:r>
              <a:rPr lang="en-US" sz="2800" dirty="0"/>
              <a:t>Predefined formulas based on different goals - Low carb, Mediterranean, paleo, vegan, gluten-free, low fat</a:t>
            </a:r>
          </a:p>
          <a:p>
            <a:pPr lvl="1"/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73CDC2-7B3A-4296-A871-7A4DED325443}"/>
              </a:ext>
            </a:extLst>
          </p:cNvPr>
          <p:cNvSpPr txBox="1">
            <a:spLocks/>
          </p:cNvSpPr>
          <p:nvPr/>
        </p:nvSpPr>
        <p:spPr>
          <a:xfrm>
            <a:off x="6441440" y="2209800"/>
            <a:ext cx="5330507" cy="4007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Recommend a more healthy alternative</a:t>
            </a:r>
          </a:p>
          <a:p>
            <a:pPr lvl="1"/>
            <a:r>
              <a:rPr lang="en-US" sz="2800" dirty="0"/>
              <a:t>Match the current food with our foods</a:t>
            </a:r>
          </a:p>
          <a:p>
            <a:pPr lvl="2"/>
            <a:r>
              <a:rPr lang="en-US" sz="2800" dirty="0"/>
              <a:t>Translate</a:t>
            </a:r>
          </a:p>
          <a:p>
            <a:pPr lvl="2"/>
            <a:r>
              <a:rPr lang="en-US" sz="2800" dirty="0"/>
              <a:t>Word2Vec Clustering</a:t>
            </a:r>
          </a:p>
          <a:p>
            <a:pPr lvl="2"/>
            <a:r>
              <a:rPr lang="en-US" sz="2800" dirty="0"/>
              <a:t>Pick best based on score out of cluster</a:t>
            </a:r>
          </a:p>
        </p:txBody>
      </p:sp>
    </p:spTree>
    <p:extLst>
      <p:ext uri="{BB962C8B-B14F-4D97-AF65-F5344CB8AC3E}">
        <p14:creationId xmlns:p14="http://schemas.microsoft.com/office/powerpoint/2010/main" val="61249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275</TotalTime>
  <Words>372</Words>
  <Application>Microsoft Office PowerPoint</Application>
  <PresentationFormat>Widescreen</PresentationFormat>
  <Paragraphs>73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Mesh</vt:lpstr>
      <vt:lpstr>SmartReceipt</vt:lpstr>
      <vt:lpstr>The problem</vt:lpstr>
      <vt:lpstr>solution</vt:lpstr>
      <vt:lpstr>Benefits</vt:lpstr>
      <vt:lpstr>Business approaches</vt:lpstr>
      <vt:lpstr>Customers</vt:lpstr>
      <vt:lpstr>Cash-Desk</vt:lpstr>
      <vt:lpstr>integration</vt:lpstr>
      <vt:lpstr>Other benefits – Recommendations (Healthy)</vt:lpstr>
      <vt:lpstr>Other benefits – Recommendations (Budget)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SmartReceipt</dc:title>
  <dc:creator>Eti Tsvetkova</dc:creator>
  <cp:lastModifiedBy>Eti Tsvetkova</cp:lastModifiedBy>
  <cp:revision>23</cp:revision>
  <dcterms:created xsi:type="dcterms:W3CDTF">2020-10-25T10:56:25Z</dcterms:created>
  <dcterms:modified xsi:type="dcterms:W3CDTF">2020-10-25T15:31:51Z</dcterms:modified>
</cp:coreProperties>
</file>