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Какъв е проблема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Обучението в гимназиите по информатика.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Кой има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Защо трябва да бъде решен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 да развиваме повече млади таланти, който да градят бъдещето ни.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 да решим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Отговора е в следващите слайдове.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Ученици и учителите.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Обучението в гимназиите по информатика.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Какъв е проблема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Ученици и учителите.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Кой има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 да развиваме повече млади таланти, който да градят бъдещето ни.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Защо трябва да бъде решен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Отговора е в следващите слайдове.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 да решим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710894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>
                <a:latin typeface="Rockwell" panose="02060603020205020403" pitchFamily="18" charset="0"/>
              </a:rPr>
              <a:t>Как да подобрим начина на обучение по информатика в родените училища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проблеми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8439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Как протича обучението по информатика в училищата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Учениците поличават задачи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Опитват се да решат задачите, но дали решението им е вярно?</a:t>
            </a: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Проверяват ръчно с няколко примерни входа</a:t>
            </a: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 като решат задачата може да предадат кода на учителя</a:t>
            </a: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Учителя поверява стотици решение на ръка</a:t>
            </a: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е този процес да се подобри </a:t>
            </a:r>
            <a:r>
              <a:rPr lang="bg-B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занчите</a:t>
            </a:r>
            <a:r>
              <a:rPr lang="bg-B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лно</a:t>
            </a: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Какво е решението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Нуждаем се от глобално решение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Изграждане на дигитални платформи, които да решат поставените проблеми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23" y="2099763"/>
            <a:ext cx="5320937" cy="29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8"/>
            <a:ext cx="10528073" cy="1478570"/>
          </a:xfrm>
        </p:spPr>
        <p:txBody>
          <a:bodyPr>
            <a:normAutofit fontScale="90000"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Комбинация от </a:t>
            </a:r>
            <a:r>
              <a:rPr lang="af-ZA" sz="4400" dirty="0" smtClean="0">
                <a:latin typeface="Rockwell" panose="02060603020205020403" pitchFamily="18" charset="0"/>
              </a:rPr>
              <a:t>judge</a:t>
            </a:r>
            <a:r>
              <a:rPr lang="bg-BG" sz="4400" dirty="0">
                <a:latin typeface="Rockwell" panose="02060603020205020403" pitchFamily="18" charset="0"/>
              </a:rPr>
              <a:t> </a:t>
            </a:r>
            <a:r>
              <a:rPr lang="bg-BG" sz="4400" dirty="0" smtClean="0">
                <a:latin typeface="Rockwell" panose="02060603020205020403" pitchFamily="18" charset="0"/>
              </a:rPr>
              <a:t>система и система за управление на обучения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88"/>
            <a:ext cx="9905999" cy="3998913"/>
          </a:xfrm>
        </p:spPr>
        <p:txBody>
          <a:bodyPr>
            <a:normAutofit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Създаване на обучение с ресурси и задачи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Добавяне на тестове към задачите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Автоматично тестване на кода на учениците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Провеждане на изпити и контролни в системата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Следене на резултатите на учениците и управление на съдържанието в системата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 се ползва от учениците и учителите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Мениджър на платформите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4628"/>
            <a:ext cx="9905999" cy="5024846"/>
          </a:xfrm>
        </p:spPr>
        <p:txBody>
          <a:bodyPr>
            <a:normAutofit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Училищата ще кандидатстват за инстанция на системата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Посочва</a:t>
            </a:r>
            <a:r>
              <a:rPr lang="af-ZA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 address </a:t>
            </a:r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очакван брой на потребителите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Посочва какви обучения искат да се добавят първоначално в системата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Изпращат допълнителни данни за кандидатурата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 наблюдение на всички инстанции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Създаване на съдържание – курсове, задачи, ресурси</a:t>
            </a: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Добавяне на курс от списъка с курсове към инстанция на системата</a:t>
            </a:r>
            <a:endParaRPr lang="bg-BG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Заявка за скалиране на инстанция</a:t>
            </a:r>
          </a:p>
          <a:p>
            <a:pPr lvl="1"/>
            <a:r>
              <a:rPr lang="af-Z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 автоматичен </a:t>
            </a:r>
            <a:r>
              <a:rPr lang="af-Z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нова инстанция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6739"/>
          </a:xfrm>
        </p:spPr>
        <p:txBody>
          <a:bodyPr>
            <a:normAutofit/>
          </a:bodyPr>
          <a:lstStyle/>
          <a:p>
            <a:r>
              <a:rPr lang="bg-BG" sz="4400" dirty="0">
                <a:latin typeface="Rockwell" panose="02060603020205020403" pitchFamily="18" charset="0"/>
              </a:rPr>
              <a:t>Мениджър на платформите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 за допринасяне към разработването на обученията</a:t>
            </a:r>
          </a:p>
          <a:p>
            <a:pPr lvl="0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Всеки може да създаде курс с лекции, задачи и тестове и да направи </a:t>
            </a:r>
            <a:r>
              <a:rPr lang="af-Z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добавяне на този курс в системата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Разработването на съдържанието ще спазва </a:t>
            </a:r>
            <a:r>
              <a:rPr lang="af-Z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методологиите</a:t>
            </a: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Две училища ще могат да си помагат при разработване на съдържание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Училище ще може да направи заявка за добавяне на курс, който е в </a:t>
            </a:r>
            <a:r>
              <a:rPr lang="bg-BG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тяхната инстанция,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към списъка с курсове в тази платформа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Как да подобрим начина на обучение по информатика в родените училища</vt:lpstr>
      <vt:lpstr>проблеми</vt:lpstr>
      <vt:lpstr>Как протича обучението по информатика в училищата</vt:lpstr>
      <vt:lpstr>Какво е решението</vt:lpstr>
      <vt:lpstr>Комбинация от judge система и система за управление на обучения</vt:lpstr>
      <vt:lpstr>Мениджър на платформите</vt:lpstr>
      <vt:lpstr>Мениджър на платформите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2021-01-31T17:07:21Z</dcterms:created>
  <dcterms:modified xsi:type="dcterms:W3CDTF">2021-01-31T18:25:19Z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