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Какъв е проблема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Обучението в гимназиите по информатика.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Кой има този проблем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Защо трябва да бъде решен този проблем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 да развиваме повече млади таланти, който да градят бъдещето ни.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bg-BG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 да решим този проблем</a:t>
          </a:r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Отговора е в следващите слайдове.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Ученици и учителите.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Обучението в гимназиите по информатика.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Какъв е проблема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Ученици и учителите.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Кой има този проблем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 да развиваме повече млади таланти, който да градят бъдещето ни.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Защо трябва да бъде решен този проблем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bg-BG" sz="2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Отговора е в следващите слайдове.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Как да решим този проблем</a:t>
          </a:r>
          <a:r>
            <a:rPr lang="en-US" sz="2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  <a:endParaRPr lang="en-US" sz="2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710894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>
                <a:latin typeface="Rockwell" panose="02060603020205020403" pitchFamily="18" charset="0"/>
              </a:rPr>
              <a:t>Как да подобрим начина на обучение по информатика в родените училища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проблеми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84395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Как протича обучението по информатика в училищата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Учениците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чават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Опитват се да решат задачите, но дали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решенията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им е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верни?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Проверяват ръчно с няколко примерни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входа.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 като решат задачата може да предадат кода на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учителя.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Учителя поверява стотици решение на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ръка.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Нужно е този процес да се подобри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значително.</a:t>
            </a:r>
            <a:endParaRPr lang="bg-B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Какво е решението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Нуждаем се от глобално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решение.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Изграждане на дигитални платформи, които да решат поставените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проблеми.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23" y="2099763"/>
            <a:ext cx="5320937" cy="29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8"/>
            <a:ext cx="10528073" cy="1478570"/>
          </a:xfrm>
        </p:spPr>
        <p:txBody>
          <a:bodyPr>
            <a:normAutofit fontScale="90000"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Комбинация от </a:t>
            </a:r>
            <a:r>
              <a:rPr lang="af-ZA" sz="4400" dirty="0" smtClean="0">
                <a:latin typeface="Rockwell" panose="02060603020205020403" pitchFamily="18" charset="0"/>
              </a:rPr>
              <a:t>judge</a:t>
            </a:r>
            <a:r>
              <a:rPr lang="bg-BG" sz="4400" dirty="0">
                <a:latin typeface="Rockwell" panose="02060603020205020403" pitchFamily="18" charset="0"/>
              </a:rPr>
              <a:t> </a:t>
            </a:r>
            <a:r>
              <a:rPr lang="bg-BG" sz="4400" dirty="0" smtClean="0">
                <a:latin typeface="Rockwell" panose="02060603020205020403" pitchFamily="18" charset="0"/>
              </a:rPr>
              <a:t>система и система за управление на обучения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88"/>
            <a:ext cx="9905999" cy="3998913"/>
          </a:xfrm>
        </p:spPr>
        <p:txBody>
          <a:bodyPr>
            <a:normAutofit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Създаване на обучение с ресурси и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Добавяне на тестове към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задачите.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Автоматично тестване на кода на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учениците.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Провеждане на изпити и контролни в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системата.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Следене на резултатите на учениците и управление на съдържанието в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системата.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Ще се ползва от учениците и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учителите.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05482"/>
          </a:xfrm>
        </p:spPr>
        <p:txBody>
          <a:bodyPr>
            <a:normAutofit/>
          </a:bodyPr>
          <a:lstStyle/>
          <a:p>
            <a:r>
              <a:rPr lang="bg-BG" sz="4400" dirty="0" smtClean="0">
                <a:latin typeface="Rockwell" panose="02060603020205020403" pitchFamily="18" charset="0"/>
              </a:rPr>
              <a:t>Мениджър на платформите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4628"/>
            <a:ext cx="9905999" cy="5024846"/>
          </a:xfrm>
        </p:spPr>
        <p:txBody>
          <a:bodyPr>
            <a:normAutofit lnSpcReduction="10000"/>
          </a:bodyPr>
          <a:lstStyle/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Училищата ще кандидатстват за инстанция на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системата.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Посочва</a:t>
            </a:r>
            <a:r>
              <a:rPr lang="af-ZA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url address </a:t>
            </a:r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очакван брой на </a:t>
            </a:r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потребителите.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Посочва какви обучения искат да се добавят първоначално в </a:t>
            </a:r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системата.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Изпращат допълнителни данни за </a:t>
            </a:r>
            <a:r>
              <a:rPr lang="bg-BG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кандидатурата.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Управление и наблюдение на всички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инстанции.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Създаване на съдържание – курсове, задачи,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ресурси.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Добавяне на курс от списъка с курсове към инстанция на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системата.</a:t>
            </a:r>
            <a:endParaRPr lang="bg-BG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Заявка за скалиране на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инстанция.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af-Z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Pipeline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 автоматичен </a:t>
            </a:r>
            <a:r>
              <a:rPr lang="af-ZA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нова </a:t>
            </a:r>
            <a:r>
              <a:rPr lang="bg-BG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инстанция.</a:t>
            </a:r>
            <a:endParaRPr lang="bg-BG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6739"/>
          </a:xfrm>
        </p:spPr>
        <p:txBody>
          <a:bodyPr>
            <a:normAutofit/>
          </a:bodyPr>
          <a:lstStyle/>
          <a:p>
            <a:r>
              <a:rPr lang="bg-BG" sz="4400" dirty="0">
                <a:latin typeface="Rockwell" panose="02060603020205020403" pitchFamily="18" charset="0"/>
              </a:rPr>
              <a:t>Мениджър на платформите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Начин за допринасяне към разработването на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обученията.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Всеки може да създаде курс с лекции, задачи и тестове и да направи </a:t>
            </a:r>
            <a:r>
              <a:rPr lang="af-Z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за добавяне на този курс в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системата.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Разработването на съдържанието ще спазва </a:t>
            </a:r>
            <a:r>
              <a:rPr lang="af-ZA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</a:t>
            </a:r>
            <a:r>
              <a:rPr lang="bg-B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методологиите.</a:t>
            </a:r>
            <a:endParaRPr lang="bg-BG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Две училища ще могат да си помагат при разработване на </a:t>
            </a:r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съдържание.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bg-B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Училище ще може да направи заявка за добавяне на курс, който е в тяхната инстанция, към списъка с курсове в </a:t>
            </a:r>
            <a:r>
              <a:rPr lang="bg-BG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тази </a:t>
            </a:r>
            <a:r>
              <a:rPr lang="bg-BG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платформа.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361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Как да подобрим начина на обучение по информатика в родените училища</vt:lpstr>
      <vt:lpstr>проблеми</vt:lpstr>
      <vt:lpstr>Как протича обучението по информатика в училищата</vt:lpstr>
      <vt:lpstr>Какво е решението</vt:lpstr>
      <vt:lpstr>Комбинация от judge система и система за управление на обучения</vt:lpstr>
      <vt:lpstr>Мениджър на платформите</vt:lpstr>
      <vt:lpstr>Мениджър на платформите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2021-01-31T17:07:21Z</dcterms:created>
  <dcterms:modified xsi:type="dcterms:W3CDTF">2021-02-22T21:19:19Z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