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4"/>
  </p:sldMasterIdLst>
  <p:notesMasterIdLst>
    <p:notesMasterId r:id="rId23"/>
  </p:notesMasterIdLst>
  <p:sldIdLst>
    <p:sldId id="256" r:id="rId5"/>
    <p:sldId id="269" r:id="rId6"/>
    <p:sldId id="324" r:id="rId7"/>
    <p:sldId id="271" r:id="rId8"/>
    <p:sldId id="272" r:id="rId9"/>
    <p:sldId id="326" r:id="rId10"/>
    <p:sldId id="327" r:id="rId11"/>
    <p:sldId id="295" r:id="rId12"/>
    <p:sldId id="328" r:id="rId13"/>
    <p:sldId id="340" r:id="rId14"/>
    <p:sldId id="330" r:id="rId15"/>
    <p:sldId id="332" r:id="rId16"/>
    <p:sldId id="333" r:id="rId17"/>
    <p:sldId id="334" r:id="rId18"/>
    <p:sldId id="281" r:id="rId19"/>
    <p:sldId id="335" r:id="rId20"/>
    <p:sldId id="339" r:id="rId21"/>
    <p:sldId id="33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38" autoAdjust="0"/>
    <p:restoredTop sz="94582"/>
  </p:normalViewPr>
  <p:slideViewPr>
    <p:cSldViewPr snapToGrid="0">
      <p:cViewPr>
        <p:scale>
          <a:sx n="110" d="100"/>
          <a:sy n="110" d="100"/>
        </p:scale>
        <p:origin x="216" y="384"/>
      </p:cViewPr>
      <p:guideLst/>
    </p:cSldViewPr>
  </p:slideViewPr>
  <p:outlineViewPr>
    <p:cViewPr>
      <p:scale>
        <a:sx n="33" d="100"/>
        <a:sy n="33" d="100"/>
      </p:scale>
      <p:origin x="0" y="-4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594453-7320-4D7E-810C-E9EDBF9368A3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7B8877A9-135B-4C7E-8E63-A3125594B52E}">
      <dgm:prSet/>
      <dgm:spPr/>
      <dgm:t>
        <a:bodyPr/>
        <a:lstStyle/>
        <a:p>
          <a:r>
            <a:rPr lang="en-GB" b="0" dirty="0">
              <a:latin typeface="Segoe UI" panose="020B0502040204020203" pitchFamily="34" charset="0"/>
              <a:cs typeface="Segoe UI" panose="020B0502040204020203" pitchFamily="34" charset="0"/>
            </a:rPr>
            <a:t>Objective</a:t>
          </a:r>
          <a:endParaRPr lang="en-US" b="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F9FCFF2-E47F-4E81-BBAB-0FF2B5D440B2}" type="parTrans" cxnId="{2AA29CDC-F2F8-400A-AF2F-DBB2FD8D1153}">
      <dgm:prSet/>
      <dgm:spPr/>
      <dgm:t>
        <a:bodyPr/>
        <a:lstStyle/>
        <a:p>
          <a:endParaRPr lang="en-US"/>
        </a:p>
      </dgm:t>
    </dgm:pt>
    <dgm:pt modelId="{5E8F0F89-F94E-4FA3-BE80-8C8313E9AD5F}" type="sibTrans" cxnId="{2AA29CDC-F2F8-400A-AF2F-DBB2FD8D1153}">
      <dgm:prSet/>
      <dgm:spPr/>
      <dgm:t>
        <a:bodyPr/>
        <a:lstStyle/>
        <a:p>
          <a:endParaRPr lang="en-US"/>
        </a:p>
      </dgm:t>
    </dgm:pt>
    <dgm:pt modelId="{855AA2DD-D062-4D10-9861-60C509ECAE3D}">
      <dgm:prSet/>
      <dgm:spPr/>
      <dgm:t>
        <a:bodyPr/>
        <a:lstStyle/>
        <a:p>
          <a:r>
            <a:rPr lang="en-GB" b="0" i="0" dirty="0">
              <a:latin typeface="Segoe UI" panose="020B0502040204020203" pitchFamily="34" charset="0"/>
              <a:cs typeface="Segoe UI" panose="020B0502040204020203" pitchFamily="34" charset="0"/>
            </a:rPr>
            <a:t>Introduction</a:t>
          </a:r>
          <a:endParaRPr lang="en-US" b="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F477B38-1E46-4C24-98F0-651952890F04}" type="parTrans" cxnId="{3AB7DCA6-D701-4F9C-A9BA-894E961C92AA}">
      <dgm:prSet/>
      <dgm:spPr/>
      <dgm:t>
        <a:bodyPr/>
        <a:lstStyle/>
        <a:p>
          <a:endParaRPr lang="en-US"/>
        </a:p>
      </dgm:t>
    </dgm:pt>
    <dgm:pt modelId="{F308A56D-2B64-44B3-8F8B-F14C8D9838A5}" type="sibTrans" cxnId="{3AB7DCA6-D701-4F9C-A9BA-894E961C92AA}">
      <dgm:prSet/>
      <dgm:spPr/>
      <dgm:t>
        <a:bodyPr/>
        <a:lstStyle/>
        <a:p>
          <a:endParaRPr lang="en-US"/>
        </a:p>
      </dgm:t>
    </dgm:pt>
    <dgm:pt modelId="{5A6BA10A-C95F-466F-B87C-031F3D25AD54}">
      <dgm:prSet/>
      <dgm:spPr/>
      <dgm:t>
        <a:bodyPr/>
        <a:lstStyle/>
        <a:p>
          <a:r>
            <a:rPr lang="en-US" b="0" i="0" dirty="0">
              <a:latin typeface="Segoe UI" panose="020B0502040204020203" pitchFamily="34" charset="0"/>
              <a:cs typeface="Segoe UI" panose="020B0502040204020203" pitchFamily="34" charset="0"/>
            </a:rPr>
            <a:t>Proposed System</a:t>
          </a:r>
          <a:endParaRPr lang="en-US" b="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7BCD3A2-5BAD-4D1E-B049-86BB34938E3A}" type="parTrans" cxnId="{BB668356-2E95-4602-A9FF-E39B2E74A142}">
      <dgm:prSet/>
      <dgm:spPr/>
      <dgm:t>
        <a:bodyPr/>
        <a:lstStyle/>
        <a:p>
          <a:endParaRPr lang="en-US"/>
        </a:p>
      </dgm:t>
    </dgm:pt>
    <dgm:pt modelId="{A4C866DD-9F7B-4C07-9CFE-9FF1BAE45A43}" type="sibTrans" cxnId="{BB668356-2E95-4602-A9FF-E39B2E74A142}">
      <dgm:prSet/>
      <dgm:spPr/>
      <dgm:t>
        <a:bodyPr/>
        <a:lstStyle/>
        <a:p>
          <a:endParaRPr lang="en-US"/>
        </a:p>
      </dgm:t>
    </dgm:pt>
    <dgm:pt modelId="{B3AD0FB3-7FDB-4655-AE86-062CC90397FB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About dataset</a:t>
          </a:r>
        </a:p>
      </dgm:t>
    </dgm:pt>
    <dgm:pt modelId="{95C3A33F-1019-4E8B-AAAF-6E10689F361D}" type="parTrans" cxnId="{D533FF33-1694-4CE5-B770-2E2B4E3150DD}">
      <dgm:prSet/>
      <dgm:spPr/>
      <dgm:t>
        <a:bodyPr/>
        <a:lstStyle/>
        <a:p>
          <a:endParaRPr lang="en-US"/>
        </a:p>
      </dgm:t>
    </dgm:pt>
    <dgm:pt modelId="{F4CFB342-B006-45D8-880F-91F1903099B0}" type="sibTrans" cxnId="{D533FF33-1694-4CE5-B770-2E2B4E3150DD}">
      <dgm:prSet/>
      <dgm:spPr/>
      <dgm:t>
        <a:bodyPr/>
        <a:lstStyle/>
        <a:p>
          <a:endParaRPr lang="en-US"/>
        </a:p>
      </dgm:t>
    </dgm:pt>
    <dgm:pt modelId="{6D0ACE6D-7F59-48FC-A0A4-DAD9F7A507B9}">
      <dgm:prSet/>
      <dgm:spPr/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Imported Libraries(Data Analysis &amp; Prediction</a:t>
          </a:r>
          <a:r>
            <a:rPr lang="en-GB" dirty="0"/>
            <a:t>)</a:t>
          </a:r>
          <a:endParaRPr lang="en-US" dirty="0"/>
        </a:p>
      </dgm:t>
    </dgm:pt>
    <dgm:pt modelId="{73C95193-98B0-426B-B17A-FD36B1FC4701}" type="parTrans" cxnId="{49707202-EAE0-470B-B169-B8B5A3480213}">
      <dgm:prSet/>
      <dgm:spPr/>
      <dgm:t>
        <a:bodyPr/>
        <a:lstStyle/>
        <a:p>
          <a:endParaRPr lang="en-US"/>
        </a:p>
      </dgm:t>
    </dgm:pt>
    <dgm:pt modelId="{D1C3ADE3-2D48-40C1-8B36-FFE3ED92193B}" type="sibTrans" cxnId="{49707202-EAE0-470B-B169-B8B5A3480213}">
      <dgm:prSet/>
      <dgm:spPr/>
      <dgm:t>
        <a:bodyPr/>
        <a:lstStyle/>
        <a:p>
          <a:endParaRPr lang="en-US"/>
        </a:p>
      </dgm:t>
    </dgm:pt>
    <dgm:pt modelId="{5637748B-4BEF-4E25-91F0-2B3D4DF17C7E}">
      <dgm:prSet/>
      <dgm:spPr/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Analysis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313C0BA-4E9E-4AF6-A7F5-8840F71456D4}" type="parTrans" cxnId="{952C3BC7-36A7-457D-A846-AAC3A3FF4610}">
      <dgm:prSet/>
      <dgm:spPr/>
      <dgm:t>
        <a:bodyPr/>
        <a:lstStyle/>
        <a:p>
          <a:endParaRPr lang="en-US"/>
        </a:p>
      </dgm:t>
    </dgm:pt>
    <dgm:pt modelId="{01D75FE1-E332-45E8-9303-0639D6651315}" type="sibTrans" cxnId="{952C3BC7-36A7-457D-A846-AAC3A3FF4610}">
      <dgm:prSet/>
      <dgm:spPr/>
      <dgm:t>
        <a:bodyPr/>
        <a:lstStyle/>
        <a:p>
          <a:endParaRPr lang="en-US"/>
        </a:p>
      </dgm:t>
    </dgm:pt>
    <dgm:pt modelId="{7DDF736C-0BB3-4148-986B-1CEF56CC541F}">
      <dgm:prSet/>
      <dgm:spPr/>
      <dgm:t>
        <a:bodyPr/>
        <a:lstStyle/>
        <a:p>
          <a:r>
            <a:rPr lang="en-GB" b="0" i="0" dirty="0">
              <a:latin typeface="Segoe UI" panose="020B0502040204020203" pitchFamily="34" charset="0"/>
              <a:cs typeface="Segoe UI" panose="020B0502040204020203" pitchFamily="34" charset="0"/>
            </a:rPr>
            <a:t>Classifiers Performance</a:t>
          </a:r>
          <a:endParaRPr lang="en-US" b="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18CA7C2-56DD-41DD-861F-D0840F9F57BF}" type="parTrans" cxnId="{A2A9C398-058A-4B2B-B69D-BF73AEFC9B94}">
      <dgm:prSet/>
      <dgm:spPr/>
      <dgm:t>
        <a:bodyPr/>
        <a:lstStyle/>
        <a:p>
          <a:endParaRPr lang="en-US"/>
        </a:p>
      </dgm:t>
    </dgm:pt>
    <dgm:pt modelId="{675BA93F-F43F-4848-963D-ADF48FCF254A}" type="sibTrans" cxnId="{A2A9C398-058A-4B2B-B69D-BF73AEFC9B94}">
      <dgm:prSet/>
      <dgm:spPr/>
      <dgm:t>
        <a:bodyPr/>
        <a:lstStyle/>
        <a:p>
          <a:endParaRPr lang="en-US"/>
        </a:p>
      </dgm:t>
    </dgm:pt>
    <dgm:pt modelId="{9E38F14D-93A7-45C5-9C2B-EDC776E8F3A9}">
      <dgm:prSet/>
      <dgm:spPr/>
      <dgm:t>
        <a:bodyPr/>
        <a:lstStyle/>
        <a:p>
          <a:r>
            <a:rPr lang="en-US" b="0" dirty="0">
              <a:latin typeface="Segoe UI" panose="020B0502040204020203" pitchFamily="34" charset="0"/>
              <a:cs typeface="Segoe UI" panose="020B0502040204020203" pitchFamily="34" charset="0"/>
            </a:rPr>
            <a:t>Conclusion</a:t>
          </a:r>
        </a:p>
      </dgm:t>
    </dgm:pt>
    <dgm:pt modelId="{8BDA5B26-8834-4693-A4D2-9387C7FB0213}" type="parTrans" cxnId="{E0777868-DD1B-4B10-9291-650E5DC328A5}">
      <dgm:prSet/>
      <dgm:spPr/>
      <dgm:t>
        <a:bodyPr/>
        <a:lstStyle/>
        <a:p>
          <a:endParaRPr lang="en-US"/>
        </a:p>
      </dgm:t>
    </dgm:pt>
    <dgm:pt modelId="{CFC21BC4-F5B5-4F4F-B967-802596FC03F2}" type="sibTrans" cxnId="{E0777868-DD1B-4B10-9291-650E5DC328A5}">
      <dgm:prSet/>
      <dgm:spPr/>
      <dgm:t>
        <a:bodyPr/>
        <a:lstStyle/>
        <a:p>
          <a:endParaRPr lang="en-US"/>
        </a:p>
      </dgm:t>
    </dgm:pt>
    <dgm:pt modelId="{CA40EEB6-8290-4F98-976B-9C20D25D717D}">
      <dgm:prSet/>
      <dgm:spPr/>
      <dgm:t>
        <a:bodyPr/>
        <a:lstStyle/>
        <a:p>
          <a:r>
            <a:rPr lang="en-IN" b="0" dirty="0">
              <a:latin typeface="Segoe UI" panose="020B0502040204020203" pitchFamily="34" charset="0"/>
              <a:cs typeface="Segoe UI" panose="020B0502040204020203" pitchFamily="34" charset="0"/>
            </a:rPr>
            <a:t>References</a:t>
          </a:r>
          <a:endParaRPr lang="en-US" b="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61BA7B5-A606-4CED-B405-8127250AE46A}" type="parTrans" cxnId="{0A6A9CC7-03DD-4CA8-A876-8B982E46E4F9}">
      <dgm:prSet/>
      <dgm:spPr/>
      <dgm:t>
        <a:bodyPr/>
        <a:lstStyle/>
        <a:p>
          <a:endParaRPr lang="en-US"/>
        </a:p>
      </dgm:t>
    </dgm:pt>
    <dgm:pt modelId="{414B4F3B-EBC1-4F3D-A678-F000233C5B64}" type="sibTrans" cxnId="{0A6A9CC7-03DD-4CA8-A876-8B982E46E4F9}">
      <dgm:prSet/>
      <dgm:spPr/>
      <dgm:t>
        <a:bodyPr/>
        <a:lstStyle/>
        <a:p>
          <a:endParaRPr lang="en-US"/>
        </a:p>
      </dgm:t>
    </dgm:pt>
    <dgm:pt modelId="{DF6677CE-AFD7-4A16-A8CE-81FCDEA42ECA}">
      <dgm:prSet/>
      <dgm:spPr/>
      <dgm:t>
        <a:bodyPr/>
        <a:lstStyle/>
        <a:p>
          <a:endParaRPr lang="en-US" dirty="0"/>
        </a:p>
      </dgm:t>
    </dgm:pt>
    <dgm:pt modelId="{53BE576F-6990-47AF-AA30-EFED38A158B3}" type="parTrans" cxnId="{0F4C4701-6FA1-400F-8E2E-34CB1C0D133E}">
      <dgm:prSet/>
      <dgm:spPr/>
      <dgm:t>
        <a:bodyPr/>
        <a:lstStyle/>
        <a:p>
          <a:endParaRPr lang="en-US"/>
        </a:p>
      </dgm:t>
    </dgm:pt>
    <dgm:pt modelId="{0609EC21-E720-4B4F-8CFE-5F79F864ADCD}" type="sibTrans" cxnId="{0F4C4701-6FA1-400F-8E2E-34CB1C0D133E}">
      <dgm:prSet/>
      <dgm:spPr/>
      <dgm:t>
        <a:bodyPr/>
        <a:lstStyle/>
        <a:p>
          <a:endParaRPr lang="en-US"/>
        </a:p>
      </dgm:t>
    </dgm:pt>
    <dgm:pt modelId="{5FCED16F-6190-854A-A95F-64D4D16EF48E}" type="pres">
      <dgm:prSet presAssocID="{0A594453-7320-4D7E-810C-E9EDBF9368A3}" presName="vert0" presStyleCnt="0">
        <dgm:presLayoutVars>
          <dgm:dir/>
          <dgm:animOne val="branch"/>
          <dgm:animLvl val="lvl"/>
        </dgm:presLayoutVars>
      </dgm:prSet>
      <dgm:spPr/>
    </dgm:pt>
    <dgm:pt modelId="{C650AB73-F399-024F-996D-E66D19134F8B}" type="pres">
      <dgm:prSet presAssocID="{7B8877A9-135B-4C7E-8E63-A3125594B52E}" presName="thickLine" presStyleLbl="alignNode1" presStyleIdx="0" presStyleCnt="10"/>
      <dgm:spPr/>
    </dgm:pt>
    <dgm:pt modelId="{A9875343-CB08-254F-9F05-EA5C58E3E78B}" type="pres">
      <dgm:prSet presAssocID="{7B8877A9-135B-4C7E-8E63-A3125594B52E}" presName="horz1" presStyleCnt="0"/>
      <dgm:spPr/>
    </dgm:pt>
    <dgm:pt modelId="{26C0E949-A457-3746-844B-5C3230013470}" type="pres">
      <dgm:prSet presAssocID="{7B8877A9-135B-4C7E-8E63-A3125594B52E}" presName="tx1" presStyleLbl="revTx" presStyleIdx="0" presStyleCnt="10"/>
      <dgm:spPr/>
    </dgm:pt>
    <dgm:pt modelId="{FE891D4F-FA19-0847-90E2-CB6DBDE796D8}" type="pres">
      <dgm:prSet presAssocID="{7B8877A9-135B-4C7E-8E63-A3125594B52E}" presName="vert1" presStyleCnt="0"/>
      <dgm:spPr/>
    </dgm:pt>
    <dgm:pt modelId="{09FE2464-BABF-3C4C-86C8-D0B6BEA3410A}" type="pres">
      <dgm:prSet presAssocID="{855AA2DD-D062-4D10-9861-60C509ECAE3D}" presName="thickLine" presStyleLbl="alignNode1" presStyleIdx="1" presStyleCnt="10"/>
      <dgm:spPr/>
    </dgm:pt>
    <dgm:pt modelId="{6E69F5E2-04A3-1B46-8EA0-0E3020DBAA40}" type="pres">
      <dgm:prSet presAssocID="{855AA2DD-D062-4D10-9861-60C509ECAE3D}" presName="horz1" presStyleCnt="0"/>
      <dgm:spPr/>
    </dgm:pt>
    <dgm:pt modelId="{2BD9C2AA-273E-7E45-93A0-7D1D65DD2DB1}" type="pres">
      <dgm:prSet presAssocID="{855AA2DD-D062-4D10-9861-60C509ECAE3D}" presName="tx1" presStyleLbl="revTx" presStyleIdx="1" presStyleCnt="10"/>
      <dgm:spPr/>
    </dgm:pt>
    <dgm:pt modelId="{68DA84EB-2F25-5847-9683-06D6173CC125}" type="pres">
      <dgm:prSet presAssocID="{855AA2DD-D062-4D10-9861-60C509ECAE3D}" presName="vert1" presStyleCnt="0"/>
      <dgm:spPr/>
    </dgm:pt>
    <dgm:pt modelId="{6E26539E-DDE9-A44F-B211-49B0FF3ED179}" type="pres">
      <dgm:prSet presAssocID="{5A6BA10A-C95F-466F-B87C-031F3D25AD54}" presName="thickLine" presStyleLbl="alignNode1" presStyleIdx="2" presStyleCnt="10"/>
      <dgm:spPr/>
    </dgm:pt>
    <dgm:pt modelId="{0E706BD3-0804-1043-8902-B915B459C5A2}" type="pres">
      <dgm:prSet presAssocID="{5A6BA10A-C95F-466F-B87C-031F3D25AD54}" presName="horz1" presStyleCnt="0"/>
      <dgm:spPr/>
    </dgm:pt>
    <dgm:pt modelId="{C0F686DC-14AE-074A-A28D-66C75EA32F06}" type="pres">
      <dgm:prSet presAssocID="{5A6BA10A-C95F-466F-B87C-031F3D25AD54}" presName="tx1" presStyleLbl="revTx" presStyleIdx="2" presStyleCnt="10"/>
      <dgm:spPr/>
    </dgm:pt>
    <dgm:pt modelId="{6F46FDD8-C974-414C-BF94-302B0C85A388}" type="pres">
      <dgm:prSet presAssocID="{5A6BA10A-C95F-466F-B87C-031F3D25AD54}" presName="vert1" presStyleCnt="0"/>
      <dgm:spPr/>
    </dgm:pt>
    <dgm:pt modelId="{19D54075-A08E-0C4E-A162-1538906DAEE0}" type="pres">
      <dgm:prSet presAssocID="{B3AD0FB3-7FDB-4655-AE86-062CC90397FB}" presName="thickLine" presStyleLbl="alignNode1" presStyleIdx="3" presStyleCnt="10"/>
      <dgm:spPr/>
    </dgm:pt>
    <dgm:pt modelId="{DE298B09-3F12-B64B-A07E-9E179D439556}" type="pres">
      <dgm:prSet presAssocID="{B3AD0FB3-7FDB-4655-AE86-062CC90397FB}" presName="horz1" presStyleCnt="0"/>
      <dgm:spPr/>
    </dgm:pt>
    <dgm:pt modelId="{3E09FCB2-4185-5F4F-AF96-3AF9BA9AE3B3}" type="pres">
      <dgm:prSet presAssocID="{B3AD0FB3-7FDB-4655-AE86-062CC90397FB}" presName="tx1" presStyleLbl="revTx" presStyleIdx="3" presStyleCnt="10"/>
      <dgm:spPr/>
    </dgm:pt>
    <dgm:pt modelId="{58954E79-C293-8D49-8571-EA1E721CE837}" type="pres">
      <dgm:prSet presAssocID="{B3AD0FB3-7FDB-4655-AE86-062CC90397FB}" presName="vert1" presStyleCnt="0"/>
      <dgm:spPr/>
    </dgm:pt>
    <dgm:pt modelId="{D99AA2EC-DDBB-0540-BD8B-5207A1B6EF4D}" type="pres">
      <dgm:prSet presAssocID="{6D0ACE6D-7F59-48FC-A0A4-DAD9F7A507B9}" presName="thickLine" presStyleLbl="alignNode1" presStyleIdx="4" presStyleCnt="10"/>
      <dgm:spPr/>
    </dgm:pt>
    <dgm:pt modelId="{D5CA3734-75BD-9A41-993F-E0EA59EAD39C}" type="pres">
      <dgm:prSet presAssocID="{6D0ACE6D-7F59-48FC-A0A4-DAD9F7A507B9}" presName="horz1" presStyleCnt="0"/>
      <dgm:spPr/>
    </dgm:pt>
    <dgm:pt modelId="{D81791AE-5C64-5C46-9D8F-70BF9AE19032}" type="pres">
      <dgm:prSet presAssocID="{6D0ACE6D-7F59-48FC-A0A4-DAD9F7A507B9}" presName="tx1" presStyleLbl="revTx" presStyleIdx="4" presStyleCnt="10"/>
      <dgm:spPr/>
    </dgm:pt>
    <dgm:pt modelId="{5366E183-47E4-1F4E-8B3D-57158387A03D}" type="pres">
      <dgm:prSet presAssocID="{6D0ACE6D-7F59-48FC-A0A4-DAD9F7A507B9}" presName="vert1" presStyleCnt="0"/>
      <dgm:spPr/>
    </dgm:pt>
    <dgm:pt modelId="{6F0231A1-2653-DF4E-A41A-5B7C4D544E66}" type="pres">
      <dgm:prSet presAssocID="{5637748B-4BEF-4E25-91F0-2B3D4DF17C7E}" presName="thickLine" presStyleLbl="alignNode1" presStyleIdx="5" presStyleCnt="10"/>
      <dgm:spPr/>
    </dgm:pt>
    <dgm:pt modelId="{D89741A6-2B48-0442-BA9F-B5FBBEC58317}" type="pres">
      <dgm:prSet presAssocID="{5637748B-4BEF-4E25-91F0-2B3D4DF17C7E}" presName="horz1" presStyleCnt="0"/>
      <dgm:spPr/>
    </dgm:pt>
    <dgm:pt modelId="{4FDED2F4-3CA7-D641-AF61-10D438741CED}" type="pres">
      <dgm:prSet presAssocID="{5637748B-4BEF-4E25-91F0-2B3D4DF17C7E}" presName="tx1" presStyleLbl="revTx" presStyleIdx="5" presStyleCnt="10"/>
      <dgm:spPr/>
    </dgm:pt>
    <dgm:pt modelId="{0AE93AC7-EC87-C243-BF4A-FC746F6D4B6C}" type="pres">
      <dgm:prSet presAssocID="{5637748B-4BEF-4E25-91F0-2B3D4DF17C7E}" presName="vert1" presStyleCnt="0"/>
      <dgm:spPr/>
    </dgm:pt>
    <dgm:pt modelId="{47563D32-78E8-AB42-980B-3CAD358E3095}" type="pres">
      <dgm:prSet presAssocID="{7DDF736C-0BB3-4148-986B-1CEF56CC541F}" presName="thickLine" presStyleLbl="alignNode1" presStyleIdx="6" presStyleCnt="10"/>
      <dgm:spPr/>
    </dgm:pt>
    <dgm:pt modelId="{40640E5E-3D72-9E42-B399-535A4FA3B34F}" type="pres">
      <dgm:prSet presAssocID="{7DDF736C-0BB3-4148-986B-1CEF56CC541F}" presName="horz1" presStyleCnt="0"/>
      <dgm:spPr/>
    </dgm:pt>
    <dgm:pt modelId="{292B2976-BD28-C846-BABA-8598C1CE7B31}" type="pres">
      <dgm:prSet presAssocID="{7DDF736C-0BB3-4148-986B-1CEF56CC541F}" presName="tx1" presStyleLbl="revTx" presStyleIdx="6" presStyleCnt="10"/>
      <dgm:spPr/>
    </dgm:pt>
    <dgm:pt modelId="{ED819422-0B7F-F84A-A2BC-FDB594F880ED}" type="pres">
      <dgm:prSet presAssocID="{7DDF736C-0BB3-4148-986B-1CEF56CC541F}" presName="vert1" presStyleCnt="0"/>
      <dgm:spPr/>
    </dgm:pt>
    <dgm:pt modelId="{564FEEAD-5FEF-7744-BD86-8F45AEED7EDD}" type="pres">
      <dgm:prSet presAssocID="{9E38F14D-93A7-45C5-9C2B-EDC776E8F3A9}" presName="thickLine" presStyleLbl="alignNode1" presStyleIdx="7" presStyleCnt="10"/>
      <dgm:spPr/>
    </dgm:pt>
    <dgm:pt modelId="{374C2C0B-C62C-AD47-964A-D576EE0CAD45}" type="pres">
      <dgm:prSet presAssocID="{9E38F14D-93A7-45C5-9C2B-EDC776E8F3A9}" presName="horz1" presStyleCnt="0"/>
      <dgm:spPr/>
    </dgm:pt>
    <dgm:pt modelId="{21A5AEA1-ECFA-BE4F-8A13-8CC0FCDBB743}" type="pres">
      <dgm:prSet presAssocID="{9E38F14D-93A7-45C5-9C2B-EDC776E8F3A9}" presName="tx1" presStyleLbl="revTx" presStyleIdx="7" presStyleCnt="10"/>
      <dgm:spPr/>
    </dgm:pt>
    <dgm:pt modelId="{E0A6E1CC-C2CF-8547-8500-0EF03E3AAA1A}" type="pres">
      <dgm:prSet presAssocID="{9E38F14D-93A7-45C5-9C2B-EDC776E8F3A9}" presName="vert1" presStyleCnt="0"/>
      <dgm:spPr/>
    </dgm:pt>
    <dgm:pt modelId="{AA3DE5D7-04C4-214B-AB32-1AB7C896D7BC}" type="pres">
      <dgm:prSet presAssocID="{CA40EEB6-8290-4F98-976B-9C20D25D717D}" presName="thickLine" presStyleLbl="alignNode1" presStyleIdx="8" presStyleCnt="10"/>
      <dgm:spPr/>
    </dgm:pt>
    <dgm:pt modelId="{7C446B5E-A3A0-C342-B556-2762B95841B5}" type="pres">
      <dgm:prSet presAssocID="{CA40EEB6-8290-4F98-976B-9C20D25D717D}" presName="horz1" presStyleCnt="0"/>
      <dgm:spPr/>
    </dgm:pt>
    <dgm:pt modelId="{873918D4-BD44-F14A-BE3F-19F277FC2303}" type="pres">
      <dgm:prSet presAssocID="{CA40EEB6-8290-4F98-976B-9C20D25D717D}" presName="tx1" presStyleLbl="revTx" presStyleIdx="8" presStyleCnt="10"/>
      <dgm:spPr/>
    </dgm:pt>
    <dgm:pt modelId="{A215DDDF-15E0-134F-89D6-02A2E1A14F3E}" type="pres">
      <dgm:prSet presAssocID="{CA40EEB6-8290-4F98-976B-9C20D25D717D}" presName="vert1" presStyleCnt="0"/>
      <dgm:spPr/>
    </dgm:pt>
    <dgm:pt modelId="{E969A176-75D7-1D4F-BA03-CFEE4669A3C2}" type="pres">
      <dgm:prSet presAssocID="{DF6677CE-AFD7-4A16-A8CE-81FCDEA42ECA}" presName="thickLine" presStyleLbl="alignNode1" presStyleIdx="9" presStyleCnt="10"/>
      <dgm:spPr/>
    </dgm:pt>
    <dgm:pt modelId="{07263AC4-92F8-0F4B-A6C7-BFEF64C3F5AF}" type="pres">
      <dgm:prSet presAssocID="{DF6677CE-AFD7-4A16-A8CE-81FCDEA42ECA}" presName="horz1" presStyleCnt="0"/>
      <dgm:spPr/>
    </dgm:pt>
    <dgm:pt modelId="{34166E16-6951-AA44-81FA-F55998C734C0}" type="pres">
      <dgm:prSet presAssocID="{DF6677CE-AFD7-4A16-A8CE-81FCDEA42ECA}" presName="tx1" presStyleLbl="revTx" presStyleIdx="9" presStyleCnt="10"/>
      <dgm:spPr/>
    </dgm:pt>
    <dgm:pt modelId="{BD91DE5A-B50E-8B4E-9A72-988833DF35A0}" type="pres">
      <dgm:prSet presAssocID="{DF6677CE-AFD7-4A16-A8CE-81FCDEA42ECA}" presName="vert1" presStyleCnt="0"/>
      <dgm:spPr/>
    </dgm:pt>
  </dgm:ptLst>
  <dgm:cxnLst>
    <dgm:cxn modelId="{0F4C4701-6FA1-400F-8E2E-34CB1C0D133E}" srcId="{0A594453-7320-4D7E-810C-E9EDBF9368A3}" destId="{DF6677CE-AFD7-4A16-A8CE-81FCDEA42ECA}" srcOrd="9" destOrd="0" parTransId="{53BE576F-6990-47AF-AA30-EFED38A158B3}" sibTransId="{0609EC21-E720-4B4F-8CFE-5F79F864ADCD}"/>
    <dgm:cxn modelId="{49707202-EAE0-470B-B169-B8B5A3480213}" srcId="{0A594453-7320-4D7E-810C-E9EDBF9368A3}" destId="{6D0ACE6D-7F59-48FC-A0A4-DAD9F7A507B9}" srcOrd="4" destOrd="0" parTransId="{73C95193-98B0-426B-B17A-FD36B1FC4701}" sibTransId="{D1C3ADE3-2D48-40C1-8B36-FFE3ED92193B}"/>
    <dgm:cxn modelId="{FCEB0509-4960-0641-8022-3A1E6F6E00C2}" type="presOf" srcId="{B3AD0FB3-7FDB-4655-AE86-062CC90397FB}" destId="{3E09FCB2-4185-5F4F-AF96-3AF9BA9AE3B3}" srcOrd="0" destOrd="0" presId="urn:microsoft.com/office/officeart/2008/layout/LinedList"/>
    <dgm:cxn modelId="{7421E90C-F55E-BC4A-827D-39BF3DACCCAE}" type="presOf" srcId="{9E38F14D-93A7-45C5-9C2B-EDC776E8F3A9}" destId="{21A5AEA1-ECFA-BE4F-8A13-8CC0FCDBB743}" srcOrd="0" destOrd="0" presId="urn:microsoft.com/office/officeart/2008/layout/LinedList"/>
    <dgm:cxn modelId="{1D9E0A0F-0B6B-9948-B926-1918996B9CCF}" type="presOf" srcId="{5637748B-4BEF-4E25-91F0-2B3D4DF17C7E}" destId="{4FDED2F4-3CA7-D641-AF61-10D438741CED}" srcOrd="0" destOrd="0" presId="urn:microsoft.com/office/officeart/2008/layout/LinedList"/>
    <dgm:cxn modelId="{D533FF33-1694-4CE5-B770-2E2B4E3150DD}" srcId="{0A594453-7320-4D7E-810C-E9EDBF9368A3}" destId="{B3AD0FB3-7FDB-4655-AE86-062CC90397FB}" srcOrd="3" destOrd="0" parTransId="{95C3A33F-1019-4E8B-AAAF-6E10689F361D}" sibTransId="{F4CFB342-B006-45D8-880F-91F1903099B0}"/>
    <dgm:cxn modelId="{9DC8894E-EBC8-A74A-9415-D2AAD79B26A5}" type="presOf" srcId="{CA40EEB6-8290-4F98-976B-9C20D25D717D}" destId="{873918D4-BD44-F14A-BE3F-19F277FC2303}" srcOrd="0" destOrd="0" presId="urn:microsoft.com/office/officeart/2008/layout/LinedList"/>
    <dgm:cxn modelId="{E7A58955-BDDF-0B40-BCC5-509A7BB5D259}" type="presOf" srcId="{DF6677CE-AFD7-4A16-A8CE-81FCDEA42ECA}" destId="{34166E16-6951-AA44-81FA-F55998C734C0}" srcOrd="0" destOrd="0" presId="urn:microsoft.com/office/officeart/2008/layout/LinedList"/>
    <dgm:cxn modelId="{BB668356-2E95-4602-A9FF-E39B2E74A142}" srcId="{0A594453-7320-4D7E-810C-E9EDBF9368A3}" destId="{5A6BA10A-C95F-466F-B87C-031F3D25AD54}" srcOrd="2" destOrd="0" parTransId="{67BCD3A2-5BAD-4D1E-B049-86BB34938E3A}" sibTransId="{A4C866DD-9F7B-4C07-9CFE-9FF1BAE45A43}"/>
    <dgm:cxn modelId="{D294D65A-4CE4-A540-B80E-E5AD6D51E43E}" type="presOf" srcId="{7DDF736C-0BB3-4148-986B-1CEF56CC541F}" destId="{292B2976-BD28-C846-BABA-8598C1CE7B31}" srcOrd="0" destOrd="0" presId="urn:microsoft.com/office/officeart/2008/layout/LinedList"/>
    <dgm:cxn modelId="{E0777868-DD1B-4B10-9291-650E5DC328A5}" srcId="{0A594453-7320-4D7E-810C-E9EDBF9368A3}" destId="{9E38F14D-93A7-45C5-9C2B-EDC776E8F3A9}" srcOrd="7" destOrd="0" parTransId="{8BDA5B26-8834-4693-A4D2-9387C7FB0213}" sibTransId="{CFC21BC4-F5B5-4F4F-B967-802596FC03F2}"/>
    <dgm:cxn modelId="{3A4BA581-882E-2544-8C5D-128D0DCC8001}" type="presOf" srcId="{7B8877A9-135B-4C7E-8E63-A3125594B52E}" destId="{26C0E949-A457-3746-844B-5C3230013470}" srcOrd="0" destOrd="0" presId="urn:microsoft.com/office/officeart/2008/layout/LinedList"/>
    <dgm:cxn modelId="{767AE882-6E77-A74B-A4C5-5105F0F8D923}" type="presOf" srcId="{5A6BA10A-C95F-466F-B87C-031F3D25AD54}" destId="{C0F686DC-14AE-074A-A28D-66C75EA32F06}" srcOrd="0" destOrd="0" presId="urn:microsoft.com/office/officeart/2008/layout/LinedList"/>
    <dgm:cxn modelId="{A2A9C398-058A-4B2B-B69D-BF73AEFC9B94}" srcId="{0A594453-7320-4D7E-810C-E9EDBF9368A3}" destId="{7DDF736C-0BB3-4148-986B-1CEF56CC541F}" srcOrd="6" destOrd="0" parTransId="{018CA7C2-56DD-41DD-861F-D0840F9F57BF}" sibTransId="{675BA93F-F43F-4848-963D-ADF48FCF254A}"/>
    <dgm:cxn modelId="{1F48639D-6C91-E04A-A70E-9F420DE398C3}" type="presOf" srcId="{0A594453-7320-4D7E-810C-E9EDBF9368A3}" destId="{5FCED16F-6190-854A-A95F-64D4D16EF48E}" srcOrd="0" destOrd="0" presId="urn:microsoft.com/office/officeart/2008/layout/LinedList"/>
    <dgm:cxn modelId="{3AB7DCA6-D701-4F9C-A9BA-894E961C92AA}" srcId="{0A594453-7320-4D7E-810C-E9EDBF9368A3}" destId="{855AA2DD-D062-4D10-9861-60C509ECAE3D}" srcOrd="1" destOrd="0" parTransId="{CF477B38-1E46-4C24-98F0-651952890F04}" sibTransId="{F308A56D-2B64-44B3-8F8B-F14C8D9838A5}"/>
    <dgm:cxn modelId="{82E57CB0-9A03-4F49-89CD-D1EA24B465F8}" type="presOf" srcId="{855AA2DD-D062-4D10-9861-60C509ECAE3D}" destId="{2BD9C2AA-273E-7E45-93A0-7D1D65DD2DB1}" srcOrd="0" destOrd="0" presId="urn:microsoft.com/office/officeart/2008/layout/LinedList"/>
    <dgm:cxn modelId="{952C3BC7-36A7-457D-A846-AAC3A3FF4610}" srcId="{0A594453-7320-4D7E-810C-E9EDBF9368A3}" destId="{5637748B-4BEF-4E25-91F0-2B3D4DF17C7E}" srcOrd="5" destOrd="0" parTransId="{8313C0BA-4E9E-4AF6-A7F5-8840F71456D4}" sibTransId="{01D75FE1-E332-45E8-9303-0639D6651315}"/>
    <dgm:cxn modelId="{0A6A9CC7-03DD-4CA8-A876-8B982E46E4F9}" srcId="{0A594453-7320-4D7E-810C-E9EDBF9368A3}" destId="{CA40EEB6-8290-4F98-976B-9C20D25D717D}" srcOrd="8" destOrd="0" parTransId="{161BA7B5-A606-4CED-B405-8127250AE46A}" sibTransId="{414B4F3B-EBC1-4F3D-A678-F000233C5B64}"/>
    <dgm:cxn modelId="{2AA29CDC-F2F8-400A-AF2F-DBB2FD8D1153}" srcId="{0A594453-7320-4D7E-810C-E9EDBF9368A3}" destId="{7B8877A9-135B-4C7E-8E63-A3125594B52E}" srcOrd="0" destOrd="0" parTransId="{6F9FCFF2-E47F-4E81-BBAB-0FF2B5D440B2}" sibTransId="{5E8F0F89-F94E-4FA3-BE80-8C8313E9AD5F}"/>
    <dgm:cxn modelId="{BA532EF5-41F2-F64D-9674-558D34A8A8DC}" type="presOf" srcId="{6D0ACE6D-7F59-48FC-A0A4-DAD9F7A507B9}" destId="{D81791AE-5C64-5C46-9D8F-70BF9AE19032}" srcOrd="0" destOrd="0" presId="urn:microsoft.com/office/officeart/2008/layout/LinedList"/>
    <dgm:cxn modelId="{1C7400A0-0F44-874A-8498-6866D85EED60}" type="presParOf" srcId="{5FCED16F-6190-854A-A95F-64D4D16EF48E}" destId="{C650AB73-F399-024F-996D-E66D19134F8B}" srcOrd="0" destOrd="0" presId="urn:microsoft.com/office/officeart/2008/layout/LinedList"/>
    <dgm:cxn modelId="{547FFA2D-4996-4A41-AD48-020F5D20B73A}" type="presParOf" srcId="{5FCED16F-6190-854A-A95F-64D4D16EF48E}" destId="{A9875343-CB08-254F-9F05-EA5C58E3E78B}" srcOrd="1" destOrd="0" presId="urn:microsoft.com/office/officeart/2008/layout/LinedList"/>
    <dgm:cxn modelId="{86B5D34F-1B32-9643-93AB-251C3CD0AFF9}" type="presParOf" srcId="{A9875343-CB08-254F-9F05-EA5C58E3E78B}" destId="{26C0E949-A457-3746-844B-5C3230013470}" srcOrd="0" destOrd="0" presId="urn:microsoft.com/office/officeart/2008/layout/LinedList"/>
    <dgm:cxn modelId="{9B8BC845-26DE-5341-855E-444618F42480}" type="presParOf" srcId="{A9875343-CB08-254F-9F05-EA5C58E3E78B}" destId="{FE891D4F-FA19-0847-90E2-CB6DBDE796D8}" srcOrd="1" destOrd="0" presId="urn:microsoft.com/office/officeart/2008/layout/LinedList"/>
    <dgm:cxn modelId="{3C4B717F-8B36-BC43-AD35-292C29BC89DE}" type="presParOf" srcId="{5FCED16F-6190-854A-A95F-64D4D16EF48E}" destId="{09FE2464-BABF-3C4C-86C8-D0B6BEA3410A}" srcOrd="2" destOrd="0" presId="urn:microsoft.com/office/officeart/2008/layout/LinedList"/>
    <dgm:cxn modelId="{2902DAAE-3895-DB42-9B24-4E760B5029EC}" type="presParOf" srcId="{5FCED16F-6190-854A-A95F-64D4D16EF48E}" destId="{6E69F5E2-04A3-1B46-8EA0-0E3020DBAA40}" srcOrd="3" destOrd="0" presId="urn:microsoft.com/office/officeart/2008/layout/LinedList"/>
    <dgm:cxn modelId="{33106BEC-59D5-4F45-B815-DABD6E8F1FAA}" type="presParOf" srcId="{6E69F5E2-04A3-1B46-8EA0-0E3020DBAA40}" destId="{2BD9C2AA-273E-7E45-93A0-7D1D65DD2DB1}" srcOrd="0" destOrd="0" presId="urn:microsoft.com/office/officeart/2008/layout/LinedList"/>
    <dgm:cxn modelId="{AF4AD996-BA0C-5648-B9E5-B222E446D782}" type="presParOf" srcId="{6E69F5E2-04A3-1B46-8EA0-0E3020DBAA40}" destId="{68DA84EB-2F25-5847-9683-06D6173CC125}" srcOrd="1" destOrd="0" presId="urn:microsoft.com/office/officeart/2008/layout/LinedList"/>
    <dgm:cxn modelId="{628BF4AC-322F-8947-BF8A-07D33BF5B9C2}" type="presParOf" srcId="{5FCED16F-6190-854A-A95F-64D4D16EF48E}" destId="{6E26539E-DDE9-A44F-B211-49B0FF3ED179}" srcOrd="4" destOrd="0" presId="urn:microsoft.com/office/officeart/2008/layout/LinedList"/>
    <dgm:cxn modelId="{4D4B246F-8C1C-4A4C-9E70-313109807262}" type="presParOf" srcId="{5FCED16F-6190-854A-A95F-64D4D16EF48E}" destId="{0E706BD3-0804-1043-8902-B915B459C5A2}" srcOrd="5" destOrd="0" presId="urn:microsoft.com/office/officeart/2008/layout/LinedList"/>
    <dgm:cxn modelId="{45B8B816-4091-A64C-AA4B-9E267E831443}" type="presParOf" srcId="{0E706BD3-0804-1043-8902-B915B459C5A2}" destId="{C0F686DC-14AE-074A-A28D-66C75EA32F06}" srcOrd="0" destOrd="0" presId="urn:microsoft.com/office/officeart/2008/layout/LinedList"/>
    <dgm:cxn modelId="{8F653AAA-EBAE-9F45-BD3A-0478D88289A2}" type="presParOf" srcId="{0E706BD3-0804-1043-8902-B915B459C5A2}" destId="{6F46FDD8-C974-414C-BF94-302B0C85A388}" srcOrd="1" destOrd="0" presId="urn:microsoft.com/office/officeart/2008/layout/LinedList"/>
    <dgm:cxn modelId="{8A90F8DD-3723-4045-9314-05BD6A462432}" type="presParOf" srcId="{5FCED16F-6190-854A-A95F-64D4D16EF48E}" destId="{19D54075-A08E-0C4E-A162-1538906DAEE0}" srcOrd="6" destOrd="0" presId="urn:microsoft.com/office/officeart/2008/layout/LinedList"/>
    <dgm:cxn modelId="{0CE80AD5-337D-8F43-BF8F-1B9C6F445F0D}" type="presParOf" srcId="{5FCED16F-6190-854A-A95F-64D4D16EF48E}" destId="{DE298B09-3F12-B64B-A07E-9E179D439556}" srcOrd="7" destOrd="0" presId="urn:microsoft.com/office/officeart/2008/layout/LinedList"/>
    <dgm:cxn modelId="{46EC209F-6AAE-1B42-B0D0-7735F31C6EE4}" type="presParOf" srcId="{DE298B09-3F12-B64B-A07E-9E179D439556}" destId="{3E09FCB2-4185-5F4F-AF96-3AF9BA9AE3B3}" srcOrd="0" destOrd="0" presId="urn:microsoft.com/office/officeart/2008/layout/LinedList"/>
    <dgm:cxn modelId="{62850956-0F49-0C49-9B57-E0FB1A121471}" type="presParOf" srcId="{DE298B09-3F12-B64B-A07E-9E179D439556}" destId="{58954E79-C293-8D49-8571-EA1E721CE837}" srcOrd="1" destOrd="0" presId="urn:microsoft.com/office/officeart/2008/layout/LinedList"/>
    <dgm:cxn modelId="{E60BBB18-F053-CE45-A8FA-AC26052CF303}" type="presParOf" srcId="{5FCED16F-6190-854A-A95F-64D4D16EF48E}" destId="{D99AA2EC-DDBB-0540-BD8B-5207A1B6EF4D}" srcOrd="8" destOrd="0" presId="urn:microsoft.com/office/officeart/2008/layout/LinedList"/>
    <dgm:cxn modelId="{80325F1E-54ED-CB46-9DB7-05DAE6398086}" type="presParOf" srcId="{5FCED16F-6190-854A-A95F-64D4D16EF48E}" destId="{D5CA3734-75BD-9A41-993F-E0EA59EAD39C}" srcOrd="9" destOrd="0" presId="urn:microsoft.com/office/officeart/2008/layout/LinedList"/>
    <dgm:cxn modelId="{069A1DC3-0585-C94F-AFE6-F150EC8DD331}" type="presParOf" srcId="{D5CA3734-75BD-9A41-993F-E0EA59EAD39C}" destId="{D81791AE-5C64-5C46-9D8F-70BF9AE19032}" srcOrd="0" destOrd="0" presId="urn:microsoft.com/office/officeart/2008/layout/LinedList"/>
    <dgm:cxn modelId="{D88511F3-8D48-4C40-AEB8-543F61C4CCA0}" type="presParOf" srcId="{D5CA3734-75BD-9A41-993F-E0EA59EAD39C}" destId="{5366E183-47E4-1F4E-8B3D-57158387A03D}" srcOrd="1" destOrd="0" presId="urn:microsoft.com/office/officeart/2008/layout/LinedList"/>
    <dgm:cxn modelId="{1113E39B-C3DD-6D40-9AD5-3EC12318D3EE}" type="presParOf" srcId="{5FCED16F-6190-854A-A95F-64D4D16EF48E}" destId="{6F0231A1-2653-DF4E-A41A-5B7C4D544E66}" srcOrd="10" destOrd="0" presId="urn:microsoft.com/office/officeart/2008/layout/LinedList"/>
    <dgm:cxn modelId="{8E047E3D-0EB7-ED4A-A058-238135D0DBFA}" type="presParOf" srcId="{5FCED16F-6190-854A-A95F-64D4D16EF48E}" destId="{D89741A6-2B48-0442-BA9F-B5FBBEC58317}" srcOrd="11" destOrd="0" presId="urn:microsoft.com/office/officeart/2008/layout/LinedList"/>
    <dgm:cxn modelId="{C58C5368-F655-2D46-BC13-C092616769BB}" type="presParOf" srcId="{D89741A6-2B48-0442-BA9F-B5FBBEC58317}" destId="{4FDED2F4-3CA7-D641-AF61-10D438741CED}" srcOrd="0" destOrd="0" presId="urn:microsoft.com/office/officeart/2008/layout/LinedList"/>
    <dgm:cxn modelId="{4B1164EB-3C56-214F-B725-0C88A397A243}" type="presParOf" srcId="{D89741A6-2B48-0442-BA9F-B5FBBEC58317}" destId="{0AE93AC7-EC87-C243-BF4A-FC746F6D4B6C}" srcOrd="1" destOrd="0" presId="urn:microsoft.com/office/officeart/2008/layout/LinedList"/>
    <dgm:cxn modelId="{A09BC58A-9DBA-3A44-AEC8-26A14D769363}" type="presParOf" srcId="{5FCED16F-6190-854A-A95F-64D4D16EF48E}" destId="{47563D32-78E8-AB42-980B-3CAD358E3095}" srcOrd="12" destOrd="0" presId="urn:microsoft.com/office/officeart/2008/layout/LinedList"/>
    <dgm:cxn modelId="{99D4DCEC-A8A0-1747-AC6D-62D7D8AEC4FB}" type="presParOf" srcId="{5FCED16F-6190-854A-A95F-64D4D16EF48E}" destId="{40640E5E-3D72-9E42-B399-535A4FA3B34F}" srcOrd="13" destOrd="0" presId="urn:microsoft.com/office/officeart/2008/layout/LinedList"/>
    <dgm:cxn modelId="{6D18C1DA-FE0C-B644-B053-EBAA29A9F60E}" type="presParOf" srcId="{40640E5E-3D72-9E42-B399-535A4FA3B34F}" destId="{292B2976-BD28-C846-BABA-8598C1CE7B31}" srcOrd="0" destOrd="0" presId="urn:microsoft.com/office/officeart/2008/layout/LinedList"/>
    <dgm:cxn modelId="{0B820C17-516B-7143-AC1C-B7C3FC8A238D}" type="presParOf" srcId="{40640E5E-3D72-9E42-B399-535A4FA3B34F}" destId="{ED819422-0B7F-F84A-A2BC-FDB594F880ED}" srcOrd="1" destOrd="0" presId="urn:microsoft.com/office/officeart/2008/layout/LinedList"/>
    <dgm:cxn modelId="{12309755-4D27-DC43-8913-B25CDD62BDF7}" type="presParOf" srcId="{5FCED16F-6190-854A-A95F-64D4D16EF48E}" destId="{564FEEAD-5FEF-7744-BD86-8F45AEED7EDD}" srcOrd="14" destOrd="0" presId="urn:microsoft.com/office/officeart/2008/layout/LinedList"/>
    <dgm:cxn modelId="{75AB2580-C222-1F43-91ED-93F0789F9B04}" type="presParOf" srcId="{5FCED16F-6190-854A-A95F-64D4D16EF48E}" destId="{374C2C0B-C62C-AD47-964A-D576EE0CAD45}" srcOrd="15" destOrd="0" presId="urn:microsoft.com/office/officeart/2008/layout/LinedList"/>
    <dgm:cxn modelId="{696B6E7E-79B5-8248-83BF-F5763C999763}" type="presParOf" srcId="{374C2C0B-C62C-AD47-964A-D576EE0CAD45}" destId="{21A5AEA1-ECFA-BE4F-8A13-8CC0FCDBB743}" srcOrd="0" destOrd="0" presId="urn:microsoft.com/office/officeart/2008/layout/LinedList"/>
    <dgm:cxn modelId="{28B3B870-6F2E-D549-A973-B8F5EC413957}" type="presParOf" srcId="{374C2C0B-C62C-AD47-964A-D576EE0CAD45}" destId="{E0A6E1CC-C2CF-8547-8500-0EF03E3AAA1A}" srcOrd="1" destOrd="0" presId="urn:microsoft.com/office/officeart/2008/layout/LinedList"/>
    <dgm:cxn modelId="{5A115F24-E7A6-244B-80DF-D1C0FC8C8F74}" type="presParOf" srcId="{5FCED16F-6190-854A-A95F-64D4D16EF48E}" destId="{AA3DE5D7-04C4-214B-AB32-1AB7C896D7BC}" srcOrd="16" destOrd="0" presId="urn:microsoft.com/office/officeart/2008/layout/LinedList"/>
    <dgm:cxn modelId="{8EB96BCC-C4AC-7D4C-AA04-B05274A6D5D3}" type="presParOf" srcId="{5FCED16F-6190-854A-A95F-64D4D16EF48E}" destId="{7C446B5E-A3A0-C342-B556-2762B95841B5}" srcOrd="17" destOrd="0" presId="urn:microsoft.com/office/officeart/2008/layout/LinedList"/>
    <dgm:cxn modelId="{BC50FDF1-A632-504E-B241-3EFE53C563CC}" type="presParOf" srcId="{7C446B5E-A3A0-C342-B556-2762B95841B5}" destId="{873918D4-BD44-F14A-BE3F-19F277FC2303}" srcOrd="0" destOrd="0" presId="urn:microsoft.com/office/officeart/2008/layout/LinedList"/>
    <dgm:cxn modelId="{3BD709B9-E8CE-A240-AB2A-6504EEA993F0}" type="presParOf" srcId="{7C446B5E-A3A0-C342-B556-2762B95841B5}" destId="{A215DDDF-15E0-134F-89D6-02A2E1A14F3E}" srcOrd="1" destOrd="0" presId="urn:microsoft.com/office/officeart/2008/layout/LinedList"/>
    <dgm:cxn modelId="{CD0BC65F-DCD7-3D4E-B1AE-9440F1B2F0A2}" type="presParOf" srcId="{5FCED16F-6190-854A-A95F-64D4D16EF48E}" destId="{E969A176-75D7-1D4F-BA03-CFEE4669A3C2}" srcOrd="18" destOrd="0" presId="urn:microsoft.com/office/officeart/2008/layout/LinedList"/>
    <dgm:cxn modelId="{81ED5B87-5B23-6146-B76C-7ABC6C8534DE}" type="presParOf" srcId="{5FCED16F-6190-854A-A95F-64D4D16EF48E}" destId="{07263AC4-92F8-0F4B-A6C7-BFEF64C3F5AF}" srcOrd="19" destOrd="0" presId="urn:microsoft.com/office/officeart/2008/layout/LinedList"/>
    <dgm:cxn modelId="{89615708-057C-D04B-A3B7-9619A5EB60D4}" type="presParOf" srcId="{07263AC4-92F8-0F4B-A6C7-BFEF64C3F5AF}" destId="{34166E16-6951-AA44-81FA-F55998C734C0}" srcOrd="0" destOrd="0" presId="urn:microsoft.com/office/officeart/2008/layout/LinedList"/>
    <dgm:cxn modelId="{ABA72905-89E6-2F40-8EDF-F10B55E1E5A4}" type="presParOf" srcId="{07263AC4-92F8-0F4B-A6C7-BFEF64C3F5AF}" destId="{BD91DE5A-B50E-8B4E-9A72-988833DF35A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3396BB-4C13-4B8F-9E08-9AF33BE3F339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474D6F3-2014-4377-937C-A1CA1E2B1AEA}">
      <dgm:prSet/>
      <dgm:spPr/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1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A247EEE-C362-434E-8731-E92B983B3B71}" type="parTrans" cxnId="{3BC32131-2E6F-4EDB-9C25-E74E5945BAD8}">
      <dgm:prSet/>
      <dgm:spPr/>
      <dgm:t>
        <a:bodyPr/>
        <a:lstStyle/>
        <a:p>
          <a:pPr algn="just"/>
          <a:endParaRPr lang="en-US"/>
        </a:p>
      </dgm:t>
    </dgm:pt>
    <dgm:pt modelId="{0A0A8F54-36B6-474D-BD5F-68E56AB80185}" type="sibTrans" cxnId="{3BC32131-2E6F-4EDB-9C25-E74E5945BAD8}">
      <dgm:prSet/>
      <dgm:spPr/>
      <dgm:t>
        <a:bodyPr/>
        <a:lstStyle/>
        <a:p>
          <a:endParaRPr lang="en-US"/>
        </a:p>
      </dgm:t>
    </dgm:pt>
    <dgm:pt modelId="{06D80E61-CB30-4E80-9019-3589B270BEB4}">
      <dgm:prSet/>
      <dgm:spPr/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2​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8B3B185-7E68-49D4-B8DF-77CF4B2F152D}" type="parTrans" cxnId="{FC75A0D9-86EA-42BA-A5D4-F1456A4F953A}">
      <dgm:prSet/>
      <dgm:spPr/>
      <dgm:t>
        <a:bodyPr/>
        <a:lstStyle/>
        <a:p>
          <a:pPr algn="just"/>
          <a:endParaRPr lang="en-US"/>
        </a:p>
      </dgm:t>
    </dgm:pt>
    <dgm:pt modelId="{6FA00B5C-DA69-4DD2-9993-B880D46FBEFA}" type="sibTrans" cxnId="{FC75A0D9-86EA-42BA-A5D4-F1456A4F953A}">
      <dgm:prSet/>
      <dgm:spPr/>
      <dgm:t>
        <a:bodyPr/>
        <a:lstStyle/>
        <a:p>
          <a:endParaRPr lang="en-US"/>
        </a:p>
      </dgm:t>
    </dgm:pt>
    <dgm:pt modelId="{C4C986E1-7164-4081-AD1F-0DE1098B50AB}">
      <dgm:prSet/>
      <dgm:spPr/>
      <dgm:t>
        <a:bodyPr/>
        <a:lstStyle/>
        <a:p>
          <a:pPr>
            <a:buNone/>
          </a:pP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To find and Analyze various classifier accuracy</a:t>
          </a:r>
          <a:r>
            <a:rPr lang="en-US" dirty="0">
              <a:latin typeface="Times" pitchFamily="2" charset="0"/>
            </a:rPr>
            <a:t>.</a:t>
          </a:r>
          <a:endParaRPr lang="en-US" dirty="0">
            <a:latin typeface="+mn-lt"/>
          </a:endParaRPr>
        </a:p>
      </dgm:t>
    </dgm:pt>
    <dgm:pt modelId="{167B635A-B5CA-41CF-8EF9-241C7D789770}" type="parTrans" cxnId="{13191C22-4318-42C2-A93A-BE42CEE2DCE5}">
      <dgm:prSet/>
      <dgm:spPr/>
      <dgm:t>
        <a:bodyPr/>
        <a:lstStyle/>
        <a:p>
          <a:pPr algn="just"/>
          <a:endParaRPr lang="en-US"/>
        </a:p>
      </dgm:t>
    </dgm:pt>
    <dgm:pt modelId="{87A81469-F9E9-42F5-A59C-8CD51404104A}" type="sibTrans" cxnId="{13191C22-4318-42C2-A93A-BE42CEE2DCE5}">
      <dgm:prSet/>
      <dgm:spPr/>
      <dgm:t>
        <a:bodyPr/>
        <a:lstStyle/>
        <a:p>
          <a:endParaRPr lang="en-US"/>
        </a:p>
      </dgm:t>
    </dgm:pt>
    <dgm:pt modelId="{0998488F-1D82-864A-BA71-B76DD1635239}">
      <dgm:prSet/>
      <dgm:spPr/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3</a:t>
          </a:r>
        </a:p>
      </dgm:t>
    </dgm:pt>
    <dgm:pt modelId="{6ABF28CE-B23A-164A-94A9-8E3A11E1D633}" type="parTrans" cxnId="{22DA609E-9B11-9640-9C7C-28FAC669A9D8}">
      <dgm:prSet/>
      <dgm:spPr/>
      <dgm:t>
        <a:bodyPr/>
        <a:lstStyle/>
        <a:p>
          <a:endParaRPr lang="en-GB"/>
        </a:p>
      </dgm:t>
    </dgm:pt>
    <dgm:pt modelId="{42BE0484-DF02-D34C-8E26-F0BD2769C97A}" type="sibTrans" cxnId="{22DA609E-9B11-9640-9C7C-28FAC669A9D8}">
      <dgm:prSet/>
      <dgm:spPr/>
      <dgm:t>
        <a:bodyPr/>
        <a:lstStyle/>
        <a:p>
          <a:endParaRPr lang="en-GB"/>
        </a:p>
      </dgm:t>
    </dgm:pt>
    <dgm:pt modelId="{B15D80F6-23E7-7048-978A-CCE4B6FB107E}">
      <dgm:prSet/>
      <dgm:spPr/>
      <dgm:t>
        <a:bodyPr/>
        <a:lstStyle/>
        <a:p>
          <a:pPr>
            <a:buNone/>
          </a:pP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To implement a GUI window for heart disease prediction</a:t>
          </a:r>
          <a:r>
            <a:rPr lang="en-US" dirty="0">
              <a:latin typeface="Times" pitchFamily="2" charset="0"/>
            </a:rPr>
            <a:t>.</a:t>
          </a:r>
          <a:endParaRPr lang="en-GB" dirty="0"/>
        </a:p>
      </dgm:t>
    </dgm:pt>
    <dgm:pt modelId="{8195C748-A8C5-C14C-A744-F0B303B326A5}" type="parTrans" cxnId="{A39A0082-D1D0-EF4B-A477-7BAA431069DA}">
      <dgm:prSet/>
      <dgm:spPr/>
      <dgm:t>
        <a:bodyPr/>
        <a:lstStyle/>
        <a:p>
          <a:endParaRPr lang="en-GB"/>
        </a:p>
      </dgm:t>
    </dgm:pt>
    <dgm:pt modelId="{B607D22D-A4A2-3648-BB05-DA27574FA18B}" type="sibTrans" cxnId="{A39A0082-D1D0-EF4B-A477-7BAA431069DA}">
      <dgm:prSet/>
      <dgm:spPr/>
      <dgm:t>
        <a:bodyPr/>
        <a:lstStyle/>
        <a:p>
          <a:endParaRPr lang="en-GB"/>
        </a:p>
      </dgm:t>
    </dgm:pt>
    <dgm:pt modelId="{101EB43D-D7A8-4B4A-B9E0-DA8A7C443CAB}">
      <dgm:prSet/>
      <dgm:spPr/>
      <dgm:t>
        <a:bodyPr/>
        <a:lstStyle/>
        <a:p>
          <a:pPr>
            <a:buNone/>
          </a:pP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To implement heart disease prediction using ML.</a:t>
          </a:r>
          <a:endParaRPr lang="en-GB" dirty="0"/>
        </a:p>
      </dgm:t>
    </dgm:pt>
    <dgm:pt modelId="{53EF0FB4-747E-0E4A-B319-AFA3BD43F7E4}" type="parTrans" cxnId="{3AB17BD1-08A6-8F43-A7AB-197F811A15B1}">
      <dgm:prSet/>
      <dgm:spPr/>
      <dgm:t>
        <a:bodyPr/>
        <a:lstStyle/>
        <a:p>
          <a:endParaRPr lang="en-GB"/>
        </a:p>
      </dgm:t>
    </dgm:pt>
    <dgm:pt modelId="{13EE7FC3-49C2-7E4E-BD05-F35763C0018D}" type="sibTrans" cxnId="{3AB17BD1-08A6-8F43-A7AB-197F811A15B1}">
      <dgm:prSet/>
      <dgm:spPr/>
      <dgm:t>
        <a:bodyPr/>
        <a:lstStyle/>
        <a:p>
          <a:endParaRPr lang="en-GB"/>
        </a:p>
      </dgm:t>
    </dgm:pt>
    <dgm:pt modelId="{E7A59F9A-A6CC-0A4A-94C6-40A8BFFF4A72}" type="pres">
      <dgm:prSet presAssocID="{7F3396BB-4C13-4B8F-9E08-9AF33BE3F339}" presName="linearFlow" presStyleCnt="0">
        <dgm:presLayoutVars>
          <dgm:dir/>
          <dgm:animLvl val="lvl"/>
          <dgm:resizeHandles val="exact"/>
        </dgm:presLayoutVars>
      </dgm:prSet>
      <dgm:spPr/>
    </dgm:pt>
    <dgm:pt modelId="{B4DCD9EC-FE60-0043-B034-D0FFD202A183}" type="pres">
      <dgm:prSet presAssocID="{9474D6F3-2014-4377-937C-A1CA1E2B1AEA}" presName="composite" presStyleCnt="0"/>
      <dgm:spPr/>
    </dgm:pt>
    <dgm:pt modelId="{081CA160-D2E8-F346-B0BC-C19D485746FD}" type="pres">
      <dgm:prSet presAssocID="{9474D6F3-2014-4377-937C-A1CA1E2B1AE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06CD61B-3E6E-EB42-B778-00E390D89C48}" type="pres">
      <dgm:prSet presAssocID="{9474D6F3-2014-4377-937C-A1CA1E2B1AEA}" presName="descendantText" presStyleLbl="alignAcc1" presStyleIdx="0" presStyleCnt="3">
        <dgm:presLayoutVars>
          <dgm:bulletEnabled val="1"/>
        </dgm:presLayoutVars>
      </dgm:prSet>
      <dgm:spPr/>
    </dgm:pt>
    <dgm:pt modelId="{8E35EB51-F359-1142-AF14-915DE540C4D0}" type="pres">
      <dgm:prSet presAssocID="{0A0A8F54-36B6-474D-BD5F-68E56AB80185}" presName="sp" presStyleCnt="0"/>
      <dgm:spPr/>
    </dgm:pt>
    <dgm:pt modelId="{54C8CAE4-7F04-7F46-A836-0E32E454B602}" type="pres">
      <dgm:prSet presAssocID="{06D80E61-CB30-4E80-9019-3589B270BEB4}" presName="composite" presStyleCnt="0"/>
      <dgm:spPr/>
    </dgm:pt>
    <dgm:pt modelId="{F12583DC-4F5B-FD48-97FB-592D62F69D67}" type="pres">
      <dgm:prSet presAssocID="{06D80E61-CB30-4E80-9019-3589B270BEB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34BBEE7-0A5A-9241-9068-0974FADA0E49}" type="pres">
      <dgm:prSet presAssocID="{06D80E61-CB30-4E80-9019-3589B270BEB4}" presName="descendantText" presStyleLbl="alignAcc1" presStyleIdx="1" presStyleCnt="3">
        <dgm:presLayoutVars>
          <dgm:bulletEnabled val="1"/>
        </dgm:presLayoutVars>
      </dgm:prSet>
      <dgm:spPr/>
    </dgm:pt>
    <dgm:pt modelId="{95FDC1E0-F8F3-074E-9985-CBA2D6AC3DEC}" type="pres">
      <dgm:prSet presAssocID="{6FA00B5C-DA69-4DD2-9993-B880D46FBEFA}" presName="sp" presStyleCnt="0"/>
      <dgm:spPr/>
    </dgm:pt>
    <dgm:pt modelId="{4B0581B0-7801-A243-824C-98D30F206CD1}" type="pres">
      <dgm:prSet presAssocID="{0998488F-1D82-864A-BA71-B76DD1635239}" presName="composite" presStyleCnt="0"/>
      <dgm:spPr/>
    </dgm:pt>
    <dgm:pt modelId="{6FD1CC43-4BCB-9A48-B96E-52B96B124881}" type="pres">
      <dgm:prSet presAssocID="{0998488F-1D82-864A-BA71-B76DD163523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078B7EC-4AF7-4945-ACD5-5FEB94B4FD90}" type="pres">
      <dgm:prSet presAssocID="{0998488F-1D82-864A-BA71-B76DD163523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30AC600-AF4B-0245-B1E1-244D67898E57}" type="presOf" srcId="{B15D80F6-23E7-7048-978A-CCE4B6FB107E}" destId="{C078B7EC-4AF7-4945-ACD5-5FEB94B4FD90}" srcOrd="0" destOrd="0" presId="urn:microsoft.com/office/officeart/2005/8/layout/chevron2"/>
    <dgm:cxn modelId="{681EFF00-4423-644F-B7C5-DD19A3572728}" type="presOf" srcId="{C4C986E1-7164-4081-AD1F-0DE1098B50AB}" destId="{434BBEE7-0A5A-9241-9068-0974FADA0E49}" srcOrd="0" destOrd="0" presId="urn:microsoft.com/office/officeart/2005/8/layout/chevron2"/>
    <dgm:cxn modelId="{49F0CF16-6BA0-ED4F-8927-710DDED615CA}" type="presOf" srcId="{7F3396BB-4C13-4B8F-9E08-9AF33BE3F339}" destId="{E7A59F9A-A6CC-0A4A-94C6-40A8BFFF4A72}" srcOrd="0" destOrd="0" presId="urn:microsoft.com/office/officeart/2005/8/layout/chevron2"/>
    <dgm:cxn modelId="{13191C22-4318-42C2-A93A-BE42CEE2DCE5}" srcId="{06D80E61-CB30-4E80-9019-3589B270BEB4}" destId="{C4C986E1-7164-4081-AD1F-0DE1098B50AB}" srcOrd="0" destOrd="0" parTransId="{167B635A-B5CA-41CF-8EF9-241C7D789770}" sibTransId="{87A81469-F9E9-42F5-A59C-8CD51404104A}"/>
    <dgm:cxn modelId="{3BC32131-2E6F-4EDB-9C25-E74E5945BAD8}" srcId="{7F3396BB-4C13-4B8F-9E08-9AF33BE3F339}" destId="{9474D6F3-2014-4377-937C-A1CA1E2B1AEA}" srcOrd="0" destOrd="0" parTransId="{DA247EEE-C362-434E-8731-E92B983B3B71}" sibTransId="{0A0A8F54-36B6-474D-BD5F-68E56AB80185}"/>
    <dgm:cxn modelId="{941F0B5D-5CBF-2C48-8F6F-049B84CADC63}" type="presOf" srcId="{101EB43D-D7A8-4B4A-B9E0-DA8A7C443CAB}" destId="{B06CD61B-3E6E-EB42-B778-00E390D89C48}" srcOrd="0" destOrd="0" presId="urn:microsoft.com/office/officeart/2005/8/layout/chevron2"/>
    <dgm:cxn modelId="{A39A0082-D1D0-EF4B-A477-7BAA431069DA}" srcId="{0998488F-1D82-864A-BA71-B76DD1635239}" destId="{B15D80F6-23E7-7048-978A-CCE4B6FB107E}" srcOrd="0" destOrd="0" parTransId="{8195C748-A8C5-C14C-A744-F0B303B326A5}" sibTransId="{B607D22D-A4A2-3648-BB05-DA27574FA18B}"/>
    <dgm:cxn modelId="{22DA609E-9B11-9640-9C7C-28FAC669A9D8}" srcId="{7F3396BB-4C13-4B8F-9E08-9AF33BE3F339}" destId="{0998488F-1D82-864A-BA71-B76DD1635239}" srcOrd="2" destOrd="0" parTransId="{6ABF28CE-B23A-164A-94A9-8E3A11E1D633}" sibTransId="{42BE0484-DF02-D34C-8E26-F0BD2769C97A}"/>
    <dgm:cxn modelId="{A5D47EB6-02C1-D943-A08E-70F5C99097D7}" type="presOf" srcId="{9474D6F3-2014-4377-937C-A1CA1E2B1AEA}" destId="{081CA160-D2E8-F346-B0BC-C19D485746FD}" srcOrd="0" destOrd="0" presId="urn:microsoft.com/office/officeart/2005/8/layout/chevron2"/>
    <dgm:cxn modelId="{BAD970BD-358D-624D-A1B1-9F5712CA348D}" type="presOf" srcId="{0998488F-1D82-864A-BA71-B76DD1635239}" destId="{6FD1CC43-4BCB-9A48-B96E-52B96B124881}" srcOrd="0" destOrd="0" presId="urn:microsoft.com/office/officeart/2005/8/layout/chevron2"/>
    <dgm:cxn modelId="{3AB17BD1-08A6-8F43-A7AB-197F811A15B1}" srcId="{9474D6F3-2014-4377-937C-A1CA1E2B1AEA}" destId="{101EB43D-D7A8-4B4A-B9E0-DA8A7C443CAB}" srcOrd="0" destOrd="0" parTransId="{53EF0FB4-747E-0E4A-B319-AFA3BD43F7E4}" sibTransId="{13EE7FC3-49C2-7E4E-BD05-F35763C0018D}"/>
    <dgm:cxn modelId="{FC75A0D9-86EA-42BA-A5D4-F1456A4F953A}" srcId="{7F3396BB-4C13-4B8F-9E08-9AF33BE3F339}" destId="{06D80E61-CB30-4E80-9019-3589B270BEB4}" srcOrd="1" destOrd="0" parTransId="{18B3B185-7E68-49D4-B8DF-77CF4B2F152D}" sibTransId="{6FA00B5C-DA69-4DD2-9993-B880D46FBEFA}"/>
    <dgm:cxn modelId="{C3E21BEE-7D43-FB48-A035-54805AC736F9}" type="presOf" srcId="{06D80E61-CB30-4E80-9019-3589B270BEB4}" destId="{F12583DC-4F5B-FD48-97FB-592D62F69D67}" srcOrd="0" destOrd="0" presId="urn:microsoft.com/office/officeart/2005/8/layout/chevron2"/>
    <dgm:cxn modelId="{3900CAD2-1EC7-4A40-8986-C654D563BE01}" type="presParOf" srcId="{E7A59F9A-A6CC-0A4A-94C6-40A8BFFF4A72}" destId="{B4DCD9EC-FE60-0043-B034-D0FFD202A183}" srcOrd="0" destOrd="0" presId="urn:microsoft.com/office/officeart/2005/8/layout/chevron2"/>
    <dgm:cxn modelId="{927996E6-4451-4949-91A6-E60541D8B8A6}" type="presParOf" srcId="{B4DCD9EC-FE60-0043-B034-D0FFD202A183}" destId="{081CA160-D2E8-F346-B0BC-C19D485746FD}" srcOrd="0" destOrd="0" presId="urn:microsoft.com/office/officeart/2005/8/layout/chevron2"/>
    <dgm:cxn modelId="{048F98E8-D0C5-3242-9D85-287417E003BD}" type="presParOf" srcId="{B4DCD9EC-FE60-0043-B034-D0FFD202A183}" destId="{B06CD61B-3E6E-EB42-B778-00E390D89C48}" srcOrd="1" destOrd="0" presId="urn:microsoft.com/office/officeart/2005/8/layout/chevron2"/>
    <dgm:cxn modelId="{0244994A-BF74-894B-AF34-74FE75E9F2F2}" type="presParOf" srcId="{E7A59F9A-A6CC-0A4A-94C6-40A8BFFF4A72}" destId="{8E35EB51-F359-1142-AF14-915DE540C4D0}" srcOrd="1" destOrd="0" presId="urn:microsoft.com/office/officeart/2005/8/layout/chevron2"/>
    <dgm:cxn modelId="{6B736F73-B054-664C-8F5B-4C27E6C28BF0}" type="presParOf" srcId="{E7A59F9A-A6CC-0A4A-94C6-40A8BFFF4A72}" destId="{54C8CAE4-7F04-7F46-A836-0E32E454B602}" srcOrd="2" destOrd="0" presId="urn:microsoft.com/office/officeart/2005/8/layout/chevron2"/>
    <dgm:cxn modelId="{78F74A93-5862-6149-A0E7-8D91E3F438A5}" type="presParOf" srcId="{54C8CAE4-7F04-7F46-A836-0E32E454B602}" destId="{F12583DC-4F5B-FD48-97FB-592D62F69D67}" srcOrd="0" destOrd="0" presId="urn:microsoft.com/office/officeart/2005/8/layout/chevron2"/>
    <dgm:cxn modelId="{C5082E5E-9860-4047-929B-BA87F0C92A9F}" type="presParOf" srcId="{54C8CAE4-7F04-7F46-A836-0E32E454B602}" destId="{434BBEE7-0A5A-9241-9068-0974FADA0E49}" srcOrd="1" destOrd="0" presId="urn:microsoft.com/office/officeart/2005/8/layout/chevron2"/>
    <dgm:cxn modelId="{A3FFCB63-30B9-1B40-8F3B-35EB056C54EE}" type="presParOf" srcId="{E7A59F9A-A6CC-0A4A-94C6-40A8BFFF4A72}" destId="{95FDC1E0-F8F3-074E-9985-CBA2D6AC3DEC}" srcOrd="3" destOrd="0" presId="urn:microsoft.com/office/officeart/2005/8/layout/chevron2"/>
    <dgm:cxn modelId="{D16AB1B1-4C2C-7D42-9051-3B0E225AD458}" type="presParOf" srcId="{E7A59F9A-A6CC-0A4A-94C6-40A8BFFF4A72}" destId="{4B0581B0-7801-A243-824C-98D30F206CD1}" srcOrd="4" destOrd="0" presId="urn:microsoft.com/office/officeart/2005/8/layout/chevron2"/>
    <dgm:cxn modelId="{6401B822-1440-D842-87FB-092F2351E501}" type="presParOf" srcId="{4B0581B0-7801-A243-824C-98D30F206CD1}" destId="{6FD1CC43-4BCB-9A48-B96E-52B96B124881}" srcOrd="0" destOrd="0" presId="urn:microsoft.com/office/officeart/2005/8/layout/chevron2"/>
    <dgm:cxn modelId="{6B1E954D-C5BB-AD4F-B8A7-C624E5D927A0}" type="presParOf" srcId="{4B0581B0-7801-A243-824C-98D30F206CD1}" destId="{C078B7EC-4AF7-4945-ACD5-5FEB94B4FD9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3396BB-4C13-4B8F-9E08-9AF33BE3F339}" type="doc">
      <dgm:prSet loTypeId="urn:microsoft.com/office/officeart/2005/8/layout/list1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474D6F3-2014-4377-937C-A1CA1E2B1AEA}">
      <dgm:prSet/>
      <dgm:spPr/>
      <dgm:t>
        <a:bodyPr/>
        <a:lstStyle/>
        <a:p>
          <a:r>
            <a:rPr lang="en-GB">
              <a:latin typeface="Times" pitchFamily="2" charset="0"/>
            </a:rPr>
            <a:t>Dataset Information</a:t>
          </a:r>
          <a:endParaRPr lang="en-US">
            <a:latin typeface="Times" pitchFamily="2" charset="0"/>
          </a:endParaRPr>
        </a:p>
      </dgm:t>
    </dgm:pt>
    <dgm:pt modelId="{DA247EEE-C362-434E-8731-E92B983B3B71}" type="parTrans" cxnId="{3BC32131-2E6F-4EDB-9C25-E74E5945BAD8}">
      <dgm:prSet/>
      <dgm:spPr/>
      <dgm:t>
        <a:bodyPr/>
        <a:lstStyle/>
        <a:p>
          <a:pPr algn="just"/>
          <a:endParaRPr lang="en-US"/>
        </a:p>
      </dgm:t>
    </dgm:pt>
    <dgm:pt modelId="{0A0A8F54-36B6-474D-BD5F-68E56AB80185}" type="sibTrans" cxnId="{3BC32131-2E6F-4EDB-9C25-E74E5945BAD8}">
      <dgm:prSet/>
      <dgm:spPr/>
      <dgm:t>
        <a:bodyPr/>
        <a:lstStyle/>
        <a:p>
          <a:endParaRPr lang="en-US"/>
        </a:p>
      </dgm:t>
    </dgm:pt>
    <dgm:pt modelId="{9268530D-0AA8-4904-BF7A-9717C18DB838}">
      <dgm:prSet/>
      <dgm:spPr/>
      <dgm:t>
        <a:bodyPr/>
        <a:lstStyle/>
        <a:p>
          <a:r>
            <a:rPr lang="en-GB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Cleveland heart disease data.</a:t>
          </a: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B44B658-B4CE-4943-ADE0-40FA51D059CD}" type="parTrans" cxnId="{E979C390-72A7-4028-BFF0-81179D2DB5D1}">
      <dgm:prSet/>
      <dgm:spPr/>
      <dgm:t>
        <a:bodyPr/>
        <a:lstStyle/>
        <a:p>
          <a:pPr algn="just"/>
          <a:endParaRPr lang="en-US"/>
        </a:p>
      </dgm:t>
    </dgm:pt>
    <dgm:pt modelId="{E2B66EFD-D67B-440B-B3B2-64444F0A7DFE}" type="sibTrans" cxnId="{E979C390-72A7-4028-BFF0-81179D2DB5D1}">
      <dgm:prSet/>
      <dgm:spPr/>
      <dgm:t>
        <a:bodyPr/>
        <a:lstStyle/>
        <a:p>
          <a:endParaRPr lang="en-US"/>
        </a:p>
      </dgm:t>
    </dgm:pt>
    <dgm:pt modelId="{992063E8-CF32-40D7-BC83-FE6AF332F790}">
      <dgm:prSet/>
      <dgm:spPr/>
      <dgm:t>
        <a:bodyPr/>
        <a:lstStyle/>
        <a:p>
          <a:r>
            <a:rPr lang="en-US" dirty="0">
              <a:latin typeface="Times" pitchFamily="2" charset="0"/>
            </a:rPr>
            <a:t>Categorical</a:t>
          </a:r>
        </a:p>
      </dgm:t>
    </dgm:pt>
    <dgm:pt modelId="{BCFE60F8-D539-4AAE-ACD4-AA4C167364A4}" type="parTrans" cxnId="{7B18AA50-C0FE-48EC-ABC9-B4CBDC977EAC}">
      <dgm:prSet/>
      <dgm:spPr/>
      <dgm:t>
        <a:bodyPr/>
        <a:lstStyle/>
        <a:p>
          <a:pPr algn="just"/>
          <a:endParaRPr lang="en-US"/>
        </a:p>
      </dgm:t>
    </dgm:pt>
    <dgm:pt modelId="{6D2A5986-ECE3-454F-ABC9-8C954C49D02D}" type="sibTrans" cxnId="{7B18AA50-C0FE-48EC-ABC9-B4CBDC977EAC}">
      <dgm:prSet/>
      <dgm:spPr/>
      <dgm:t>
        <a:bodyPr/>
        <a:lstStyle/>
        <a:p>
          <a:endParaRPr lang="en-US"/>
        </a:p>
      </dgm:t>
    </dgm:pt>
    <dgm:pt modelId="{251D7C0A-9803-40F9-B9CC-4D74D3201F35}">
      <dgm:prSet/>
      <dgm:spPr/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Sex, cp, </a:t>
          </a:r>
          <a:r>
            <a:rPr lang="en-GB" dirty="0" err="1">
              <a:latin typeface="Segoe UI" panose="020B0502040204020203" pitchFamily="34" charset="0"/>
              <a:cs typeface="Segoe UI" panose="020B0502040204020203" pitchFamily="34" charset="0"/>
            </a:rPr>
            <a:t>fbs</a:t>
          </a: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GB" dirty="0" err="1">
              <a:latin typeface="Segoe UI" panose="020B0502040204020203" pitchFamily="34" charset="0"/>
              <a:cs typeface="Segoe UI" panose="020B0502040204020203" pitchFamily="34" charset="0"/>
            </a:rPr>
            <a:t>restecg</a:t>
          </a: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GB" dirty="0" err="1">
              <a:latin typeface="Segoe UI" panose="020B0502040204020203" pitchFamily="34" charset="0"/>
              <a:cs typeface="Segoe UI" panose="020B0502040204020203" pitchFamily="34" charset="0"/>
            </a:rPr>
            <a:t>exang</a:t>
          </a: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, slope, ca, </a:t>
          </a:r>
          <a:r>
            <a:rPr lang="en-GB" dirty="0" err="1">
              <a:latin typeface="Segoe UI" panose="020B0502040204020203" pitchFamily="34" charset="0"/>
              <a:cs typeface="Segoe UI" panose="020B0502040204020203" pitchFamily="34" charset="0"/>
            </a:rPr>
            <a:t>thal</a:t>
          </a: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, and target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A8D1D62-32C7-4337-BA04-88C6F555EF06}" type="parTrans" cxnId="{1F1E8191-7246-4D6E-B3DE-7FBB51B91E46}">
      <dgm:prSet/>
      <dgm:spPr/>
      <dgm:t>
        <a:bodyPr/>
        <a:lstStyle/>
        <a:p>
          <a:pPr algn="just"/>
          <a:endParaRPr lang="en-US"/>
        </a:p>
      </dgm:t>
    </dgm:pt>
    <dgm:pt modelId="{B3E9639B-B442-4451-9343-81B35DFC725C}" type="sibTrans" cxnId="{1F1E8191-7246-4D6E-B3DE-7FBB51B91E46}">
      <dgm:prSet/>
      <dgm:spPr/>
      <dgm:t>
        <a:bodyPr/>
        <a:lstStyle/>
        <a:p>
          <a:endParaRPr lang="en-US"/>
        </a:p>
      </dgm:t>
    </dgm:pt>
    <dgm:pt modelId="{6F39DED0-5A0B-D343-B6DE-4E45E99EB24E}">
      <dgm:prSet/>
      <dgm:spPr/>
      <dgm:t>
        <a:bodyPr/>
        <a:lstStyle/>
        <a:p>
          <a:r>
            <a:rPr lang="en-GB" dirty="0">
              <a:latin typeface="Times" pitchFamily="2" charset="0"/>
            </a:rPr>
            <a:t>Continuous</a:t>
          </a:r>
          <a:r>
            <a:rPr lang="en-GB" dirty="0"/>
            <a:t> </a:t>
          </a:r>
        </a:p>
      </dgm:t>
    </dgm:pt>
    <dgm:pt modelId="{0EE19BCE-ACFA-9643-8EA7-69762D9FCBD1}" type="parTrans" cxnId="{3A582F3C-073D-234F-A51B-D9CFB530D2AF}">
      <dgm:prSet/>
      <dgm:spPr/>
      <dgm:t>
        <a:bodyPr/>
        <a:lstStyle/>
        <a:p>
          <a:endParaRPr lang="en-GB"/>
        </a:p>
      </dgm:t>
    </dgm:pt>
    <dgm:pt modelId="{A46B5708-9718-674B-815B-6105F524C548}" type="sibTrans" cxnId="{3A582F3C-073D-234F-A51B-D9CFB530D2AF}">
      <dgm:prSet/>
      <dgm:spPr/>
      <dgm:t>
        <a:bodyPr/>
        <a:lstStyle/>
        <a:p>
          <a:endParaRPr lang="en-GB"/>
        </a:p>
      </dgm:t>
    </dgm:pt>
    <dgm:pt modelId="{3D2CC93A-2A19-CE40-953A-24C02E974801}">
      <dgm:prSet/>
      <dgm:spPr/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Age, </a:t>
          </a:r>
          <a:r>
            <a:rPr lang="en-GB" dirty="0" err="1">
              <a:latin typeface="Segoe UI" panose="020B0502040204020203" pitchFamily="34" charset="0"/>
              <a:cs typeface="Segoe UI" panose="020B0502040204020203" pitchFamily="34" charset="0"/>
            </a:rPr>
            <a:t>trestbps</a:t>
          </a: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GB" dirty="0" err="1">
              <a:latin typeface="Segoe UI" panose="020B0502040204020203" pitchFamily="34" charset="0"/>
              <a:cs typeface="Segoe UI" panose="020B0502040204020203" pitchFamily="34" charset="0"/>
            </a:rPr>
            <a:t>chol</a:t>
          </a: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GB" dirty="0" err="1">
              <a:latin typeface="Segoe UI" panose="020B0502040204020203" pitchFamily="34" charset="0"/>
              <a:cs typeface="Segoe UI" panose="020B0502040204020203" pitchFamily="34" charset="0"/>
            </a:rPr>
            <a:t>thalach</a:t>
          </a: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 and </a:t>
          </a:r>
          <a:r>
            <a:rPr lang="en-GB" dirty="0" err="1">
              <a:latin typeface="Segoe UI" panose="020B0502040204020203" pitchFamily="34" charset="0"/>
              <a:cs typeface="Segoe UI" panose="020B0502040204020203" pitchFamily="34" charset="0"/>
            </a:rPr>
            <a:t>oldpeak</a:t>
          </a:r>
          <a:endParaRPr lang="en-GB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C98D12A-7324-D141-B8CB-14D02C3607C1}" type="parTrans" cxnId="{1A282654-B86D-AF46-B498-B6719E478056}">
      <dgm:prSet/>
      <dgm:spPr/>
      <dgm:t>
        <a:bodyPr/>
        <a:lstStyle/>
        <a:p>
          <a:endParaRPr lang="en-GB"/>
        </a:p>
      </dgm:t>
    </dgm:pt>
    <dgm:pt modelId="{62005B52-A698-D946-8D80-C13591BB4FC0}" type="sibTrans" cxnId="{1A282654-B86D-AF46-B498-B6719E478056}">
      <dgm:prSet/>
      <dgm:spPr/>
      <dgm:t>
        <a:bodyPr/>
        <a:lstStyle/>
        <a:p>
          <a:endParaRPr lang="en-GB"/>
        </a:p>
      </dgm:t>
    </dgm:pt>
    <dgm:pt modelId="{D3E2F9E9-ED4C-8340-B8FA-946B70DB85D7}">
      <dgm:prSet/>
      <dgm:spPr/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Rows: 1025 and Columns: 14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2E2B35A-B0E8-044A-8964-04E795B4F59C}" type="parTrans" cxnId="{021890F5-8C10-D544-8131-400F85C7A851}">
      <dgm:prSet/>
      <dgm:spPr/>
      <dgm:t>
        <a:bodyPr/>
        <a:lstStyle/>
        <a:p>
          <a:endParaRPr lang="en-GB"/>
        </a:p>
      </dgm:t>
    </dgm:pt>
    <dgm:pt modelId="{89DB1550-FD4C-6940-81F4-84E5758FA86A}" type="sibTrans" cxnId="{021890F5-8C10-D544-8131-400F85C7A851}">
      <dgm:prSet/>
      <dgm:spPr/>
      <dgm:t>
        <a:bodyPr/>
        <a:lstStyle/>
        <a:p>
          <a:endParaRPr lang="en-GB"/>
        </a:p>
      </dgm:t>
    </dgm:pt>
    <dgm:pt modelId="{92A8DC79-E930-DF43-9D7C-BB32FD94D000}" type="pres">
      <dgm:prSet presAssocID="{7F3396BB-4C13-4B8F-9E08-9AF33BE3F339}" presName="linear" presStyleCnt="0">
        <dgm:presLayoutVars>
          <dgm:dir/>
          <dgm:animLvl val="lvl"/>
          <dgm:resizeHandles val="exact"/>
        </dgm:presLayoutVars>
      </dgm:prSet>
      <dgm:spPr/>
    </dgm:pt>
    <dgm:pt modelId="{6CFE1034-8FBE-9541-B91C-68E2AC8C70BE}" type="pres">
      <dgm:prSet presAssocID="{9474D6F3-2014-4377-937C-A1CA1E2B1AEA}" presName="parentLin" presStyleCnt="0"/>
      <dgm:spPr/>
    </dgm:pt>
    <dgm:pt modelId="{8DBDF196-A7F0-5341-B2CF-C2CA11BF6252}" type="pres">
      <dgm:prSet presAssocID="{9474D6F3-2014-4377-937C-A1CA1E2B1AEA}" presName="parentLeftMargin" presStyleLbl="node1" presStyleIdx="0" presStyleCnt="3"/>
      <dgm:spPr/>
    </dgm:pt>
    <dgm:pt modelId="{34C47A6E-5E6E-8143-9EAE-66ECF589B303}" type="pres">
      <dgm:prSet presAssocID="{9474D6F3-2014-4377-937C-A1CA1E2B1AE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9FC4438-0B01-D04F-AC21-DBBCA183FB90}" type="pres">
      <dgm:prSet presAssocID="{9474D6F3-2014-4377-937C-A1CA1E2B1AEA}" presName="negativeSpace" presStyleCnt="0"/>
      <dgm:spPr/>
    </dgm:pt>
    <dgm:pt modelId="{A0407AF0-276F-C847-BD75-632FF78F6BD7}" type="pres">
      <dgm:prSet presAssocID="{9474D6F3-2014-4377-937C-A1CA1E2B1AEA}" presName="childText" presStyleLbl="conFgAcc1" presStyleIdx="0" presStyleCnt="3">
        <dgm:presLayoutVars>
          <dgm:bulletEnabled val="1"/>
        </dgm:presLayoutVars>
      </dgm:prSet>
      <dgm:spPr/>
    </dgm:pt>
    <dgm:pt modelId="{10D9DCE2-D189-094F-A67F-644E2BD7A943}" type="pres">
      <dgm:prSet presAssocID="{0A0A8F54-36B6-474D-BD5F-68E56AB80185}" presName="spaceBetweenRectangles" presStyleCnt="0"/>
      <dgm:spPr/>
    </dgm:pt>
    <dgm:pt modelId="{CB4970DC-739E-9641-8D0A-136FEFEC60F9}" type="pres">
      <dgm:prSet presAssocID="{992063E8-CF32-40D7-BC83-FE6AF332F790}" presName="parentLin" presStyleCnt="0"/>
      <dgm:spPr/>
    </dgm:pt>
    <dgm:pt modelId="{0DBAF49E-E63C-BE40-8322-0404CC4CF613}" type="pres">
      <dgm:prSet presAssocID="{992063E8-CF32-40D7-BC83-FE6AF332F790}" presName="parentLeftMargin" presStyleLbl="node1" presStyleIdx="0" presStyleCnt="3"/>
      <dgm:spPr/>
    </dgm:pt>
    <dgm:pt modelId="{3BCF00B3-AB23-F446-B4F7-AFDA8F38957D}" type="pres">
      <dgm:prSet presAssocID="{992063E8-CF32-40D7-BC83-FE6AF332F79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D646CF7-0E6E-5240-8F67-6D19E6F6ACD2}" type="pres">
      <dgm:prSet presAssocID="{992063E8-CF32-40D7-BC83-FE6AF332F790}" presName="negativeSpace" presStyleCnt="0"/>
      <dgm:spPr/>
    </dgm:pt>
    <dgm:pt modelId="{13BE0F1A-38A9-FC43-8707-7D3710F4C08D}" type="pres">
      <dgm:prSet presAssocID="{992063E8-CF32-40D7-BC83-FE6AF332F790}" presName="childText" presStyleLbl="conFgAcc1" presStyleIdx="1" presStyleCnt="3">
        <dgm:presLayoutVars>
          <dgm:bulletEnabled val="1"/>
        </dgm:presLayoutVars>
      </dgm:prSet>
      <dgm:spPr/>
    </dgm:pt>
    <dgm:pt modelId="{D400AD90-E5BE-734C-9450-417D5A3A0EA1}" type="pres">
      <dgm:prSet presAssocID="{6D2A5986-ECE3-454F-ABC9-8C954C49D02D}" presName="spaceBetweenRectangles" presStyleCnt="0"/>
      <dgm:spPr/>
    </dgm:pt>
    <dgm:pt modelId="{112296D7-86F3-0742-8D5A-30D069114E55}" type="pres">
      <dgm:prSet presAssocID="{6F39DED0-5A0B-D343-B6DE-4E45E99EB24E}" presName="parentLin" presStyleCnt="0"/>
      <dgm:spPr/>
    </dgm:pt>
    <dgm:pt modelId="{07E597A2-C7D1-9141-BA88-6B5CC47762E3}" type="pres">
      <dgm:prSet presAssocID="{6F39DED0-5A0B-D343-B6DE-4E45E99EB24E}" presName="parentLeftMargin" presStyleLbl="node1" presStyleIdx="1" presStyleCnt="3"/>
      <dgm:spPr/>
    </dgm:pt>
    <dgm:pt modelId="{A7BF77DF-93A5-FC44-BC07-4B3BDFBE2C59}" type="pres">
      <dgm:prSet presAssocID="{6F39DED0-5A0B-D343-B6DE-4E45E99EB24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ED52AD8-7149-5146-B657-5FCAFD0051FB}" type="pres">
      <dgm:prSet presAssocID="{6F39DED0-5A0B-D343-B6DE-4E45E99EB24E}" presName="negativeSpace" presStyleCnt="0"/>
      <dgm:spPr/>
    </dgm:pt>
    <dgm:pt modelId="{2576EFBA-254B-6346-A79D-9EAA21A52022}" type="pres">
      <dgm:prSet presAssocID="{6F39DED0-5A0B-D343-B6DE-4E45E99EB24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61A3D21-38D7-5C4F-BD8D-C38F6A6AF998}" type="presOf" srcId="{6F39DED0-5A0B-D343-B6DE-4E45E99EB24E}" destId="{07E597A2-C7D1-9141-BA88-6B5CC47762E3}" srcOrd="0" destOrd="0" presId="urn:microsoft.com/office/officeart/2005/8/layout/list1"/>
    <dgm:cxn modelId="{255B2624-C433-2F4F-B5E3-9C7700A7AFAF}" type="presOf" srcId="{D3E2F9E9-ED4C-8340-B8FA-946B70DB85D7}" destId="{A0407AF0-276F-C847-BD75-632FF78F6BD7}" srcOrd="0" destOrd="1" presId="urn:microsoft.com/office/officeart/2005/8/layout/list1"/>
    <dgm:cxn modelId="{3BC32131-2E6F-4EDB-9C25-E74E5945BAD8}" srcId="{7F3396BB-4C13-4B8F-9E08-9AF33BE3F339}" destId="{9474D6F3-2014-4377-937C-A1CA1E2B1AEA}" srcOrd="0" destOrd="0" parTransId="{DA247EEE-C362-434E-8731-E92B983B3B71}" sibTransId="{0A0A8F54-36B6-474D-BD5F-68E56AB80185}"/>
    <dgm:cxn modelId="{3A582F3C-073D-234F-A51B-D9CFB530D2AF}" srcId="{7F3396BB-4C13-4B8F-9E08-9AF33BE3F339}" destId="{6F39DED0-5A0B-D343-B6DE-4E45E99EB24E}" srcOrd="2" destOrd="0" parTransId="{0EE19BCE-ACFA-9643-8EA7-69762D9FCBD1}" sibTransId="{A46B5708-9718-674B-815B-6105F524C548}"/>
    <dgm:cxn modelId="{1F6DE947-D927-DB41-8E80-40128FECBC1A}" type="presOf" srcId="{7F3396BB-4C13-4B8F-9E08-9AF33BE3F339}" destId="{92A8DC79-E930-DF43-9D7C-BB32FD94D000}" srcOrd="0" destOrd="0" presId="urn:microsoft.com/office/officeart/2005/8/layout/list1"/>
    <dgm:cxn modelId="{846CF44D-9A48-3547-9D5A-8D3DA3C5AA44}" type="presOf" srcId="{9474D6F3-2014-4377-937C-A1CA1E2B1AEA}" destId="{8DBDF196-A7F0-5341-B2CF-C2CA11BF6252}" srcOrd="0" destOrd="0" presId="urn:microsoft.com/office/officeart/2005/8/layout/list1"/>
    <dgm:cxn modelId="{7B18AA50-C0FE-48EC-ABC9-B4CBDC977EAC}" srcId="{7F3396BB-4C13-4B8F-9E08-9AF33BE3F339}" destId="{992063E8-CF32-40D7-BC83-FE6AF332F790}" srcOrd="1" destOrd="0" parTransId="{BCFE60F8-D539-4AAE-ACD4-AA4C167364A4}" sibTransId="{6D2A5986-ECE3-454F-ABC9-8C954C49D02D}"/>
    <dgm:cxn modelId="{1A282654-B86D-AF46-B498-B6719E478056}" srcId="{6F39DED0-5A0B-D343-B6DE-4E45E99EB24E}" destId="{3D2CC93A-2A19-CE40-953A-24C02E974801}" srcOrd="0" destOrd="0" parTransId="{CC98D12A-7324-D141-B8CB-14D02C3607C1}" sibTransId="{62005B52-A698-D946-8D80-C13591BB4FC0}"/>
    <dgm:cxn modelId="{2314D463-55AB-224B-A1EF-CB645428CC14}" type="presOf" srcId="{9474D6F3-2014-4377-937C-A1CA1E2B1AEA}" destId="{34C47A6E-5E6E-8143-9EAE-66ECF589B303}" srcOrd="1" destOrd="0" presId="urn:microsoft.com/office/officeart/2005/8/layout/list1"/>
    <dgm:cxn modelId="{424E377B-2ED2-FC4E-837E-2C95EA84C06B}" type="presOf" srcId="{992063E8-CF32-40D7-BC83-FE6AF332F790}" destId="{0DBAF49E-E63C-BE40-8322-0404CC4CF613}" srcOrd="0" destOrd="0" presId="urn:microsoft.com/office/officeart/2005/8/layout/list1"/>
    <dgm:cxn modelId="{E979C390-72A7-4028-BFF0-81179D2DB5D1}" srcId="{9474D6F3-2014-4377-937C-A1CA1E2B1AEA}" destId="{9268530D-0AA8-4904-BF7A-9717C18DB838}" srcOrd="0" destOrd="0" parTransId="{FB44B658-B4CE-4943-ADE0-40FA51D059CD}" sibTransId="{E2B66EFD-D67B-440B-B3B2-64444F0A7DFE}"/>
    <dgm:cxn modelId="{1F1E8191-7246-4D6E-B3DE-7FBB51B91E46}" srcId="{992063E8-CF32-40D7-BC83-FE6AF332F790}" destId="{251D7C0A-9803-40F9-B9CC-4D74D3201F35}" srcOrd="0" destOrd="0" parTransId="{7A8D1D62-32C7-4337-BA04-88C6F555EF06}" sibTransId="{B3E9639B-B442-4451-9343-81B35DFC725C}"/>
    <dgm:cxn modelId="{ED29A5A8-370C-6342-A5C4-38241AA8F0B6}" type="presOf" srcId="{992063E8-CF32-40D7-BC83-FE6AF332F790}" destId="{3BCF00B3-AB23-F446-B4F7-AFDA8F38957D}" srcOrd="1" destOrd="0" presId="urn:microsoft.com/office/officeart/2005/8/layout/list1"/>
    <dgm:cxn modelId="{E3FB58C5-0CB2-F949-81AB-1437BF0382D9}" type="presOf" srcId="{6F39DED0-5A0B-D343-B6DE-4E45E99EB24E}" destId="{A7BF77DF-93A5-FC44-BC07-4B3BDFBE2C59}" srcOrd="1" destOrd="0" presId="urn:microsoft.com/office/officeart/2005/8/layout/list1"/>
    <dgm:cxn modelId="{3A3D09CB-EA8A-BD48-B1AA-705AB52F7B10}" type="presOf" srcId="{9268530D-0AA8-4904-BF7A-9717C18DB838}" destId="{A0407AF0-276F-C847-BD75-632FF78F6BD7}" srcOrd="0" destOrd="0" presId="urn:microsoft.com/office/officeart/2005/8/layout/list1"/>
    <dgm:cxn modelId="{1AE8F6CB-1F21-C14F-BFF5-E62EFC5A72D3}" type="presOf" srcId="{251D7C0A-9803-40F9-B9CC-4D74D3201F35}" destId="{13BE0F1A-38A9-FC43-8707-7D3710F4C08D}" srcOrd="0" destOrd="0" presId="urn:microsoft.com/office/officeart/2005/8/layout/list1"/>
    <dgm:cxn modelId="{13BCCFD1-499D-5947-B2BB-1CD56FDFDFAE}" type="presOf" srcId="{3D2CC93A-2A19-CE40-953A-24C02E974801}" destId="{2576EFBA-254B-6346-A79D-9EAA21A52022}" srcOrd="0" destOrd="0" presId="urn:microsoft.com/office/officeart/2005/8/layout/list1"/>
    <dgm:cxn modelId="{021890F5-8C10-D544-8131-400F85C7A851}" srcId="{9474D6F3-2014-4377-937C-A1CA1E2B1AEA}" destId="{D3E2F9E9-ED4C-8340-B8FA-946B70DB85D7}" srcOrd="1" destOrd="0" parTransId="{12E2B35A-B0E8-044A-8964-04E795B4F59C}" sibTransId="{89DB1550-FD4C-6940-81F4-84E5758FA86A}"/>
    <dgm:cxn modelId="{9795E548-A5BA-4142-9786-DC840960D88E}" type="presParOf" srcId="{92A8DC79-E930-DF43-9D7C-BB32FD94D000}" destId="{6CFE1034-8FBE-9541-B91C-68E2AC8C70BE}" srcOrd="0" destOrd="0" presId="urn:microsoft.com/office/officeart/2005/8/layout/list1"/>
    <dgm:cxn modelId="{46C4BD21-BD90-A84A-A55A-7828A877F84C}" type="presParOf" srcId="{6CFE1034-8FBE-9541-B91C-68E2AC8C70BE}" destId="{8DBDF196-A7F0-5341-B2CF-C2CA11BF6252}" srcOrd="0" destOrd="0" presId="urn:microsoft.com/office/officeart/2005/8/layout/list1"/>
    <dgm:cxn modelId="{404854BC-2A02-9E44-9CAA-BCEAB0AC8A49}" type="presParOf" srcId="{6CFE1034-8FBE-9541-B91C-68E2AC8C70BE}" destId="{34C47A6E-5E6E-8143-9EAE-66ECF589B303}" srcOrd="1" destOrd="0" presId="urn:microsoft.com/office/officeart/2005/8/layout/list1"/>
    <dgm:cxn modelId="{852AF956-C304-5D4F-91B1-A8BEBCC7433D}" type="presParOf" srcId="{92A8DC79-E930-DF43-9D7C-BB32FD94D000}" destId="{79FC4438-0B01-D04F-AC21-DBBCA183FB90}" srcOrd="1" destOrd="0" presId="urn:microsoft.com/office/officeart/2005/8/layout/list1"/>
    <dgm:cxn modelId="{219E09C9-DA00-0547-A33D-7D512478688D}" type="presParOf" srcId="{92A8DC79-E930-DF43-9D7C-BB32FD94D000}" destId="{A0407AF0-276F-C847-BD75-632FF78F6BD7}" srcOrd="2" destOrd="0" presId="urn:microsoft.com/office/officeart/2005/8/layout/list1"/>
    <dgm:cxn modelId="{81B0A660-5750-9D44-A4DC-182203785E87}" type="presParOf" srcId="{92A8DC79-E930-DF43-9D7C-BB32FD94D000}" destId="{10D9DCE2-D189-094F-A67F-644E2BD7A943}" srcOrd="3" destOrd="0" presId="urn:microsoft.com/office/officeart/2005/8/layout/list1"/>
    <dgm:cxn modelId="{F122DB35-CFC7-D84B-84EA-E5E578D297C7}" type="presParOf" srcId="{92A8DC79-E930-DF43-9D7C-BB32FD94D000}" destId="{CB4970DC-739E-9641-8D0A-136FEFEC60F9}" srcOrd="4" destOrd="0" presId="urn:microsoft.com/office/officeart/2005/8/layout/list1"/>
    <dgm:cxn modelId="{8C70B8A5-4E9C-F842-8606-86270AC01645}" type="presParOf" srcId="{CB4970DC-739E-9641-8D0A-136FEFEC60F9}" destId="{0DBAF49E-E63C-BE40-8322-0404CC4CF613}" srcOrd="0" destOrd="0" presId="urn:microsoft.com/office/officeart/2005/8/layout/list1"/>
    <dgm:cxn modelId="{DBA344DE-16CB-1548-AF11-6751600CF4E1}" type="presParOf" srcId="{CB4970DC-739E-9641-8D0A-136FEFEC60F9}" destId="{3BCF00B3-AB23-F446-B4F7-AFDA8F38957D}" srcOrd="1" destOrd="0" presId="urn:microsoft.com/office/officeart/2005/8/layout/list1"/>
    <dgm:cxn modelId="{185080DA-EE5A-154C-AABC-9C317FDFD869}" type="presParOf" srcId="{92A8DC79-E930-DF43-9D7C-BB32FD94D000}" destId="{4D646CF7-0E6E-5240-8F67-6D19E6F6ACD2}" srcOrd="5" destOrd="0" presId="urn:microsoft.com/office/officeart/2005/8/layout/list1"/>
    <dgm:cxn modelId="{77365F95-E9A6-CC44-B458-77C473F407BD}" type="presParOf" srcId="{92A8DC79-E930-DF43-9D7C-BB32FD94D000}" destId="{13BE0F1A-38A9-FC43-8707-7D3710F4C08D}" srcOrd="6" destOrd="0" presId="urn:microsoft.com/office/officeart/2005/8/layout/list1"/>
    <dgm:cxn modelId="{87D75597-BBC2-AA40-9AA2-D629920B1427}" type="presParOf" srcId="{92A8DC79-E930-DF43-9D7C-BB32FD94D000}" destId="{D400AD90-E5BE-734C-9450-417D5A3A0EA1}" srcOrd="7" destOrd="0" presId="urn:microsoft.com/office/officeart/2005/8/layout/list1"/>
    <dgm:cxn modelId="{4210408C-2083-B44C-836B-DE90FA67489F}" type="presParOf" srcId="{92A8DC79-E930-DF43-9D7C-BB32FD94D000}" destId="{112296D7-86F3-0742-8D5A-30D069114E55}" srcOrd="8" destOrd="0" presId="urn:microsoft.com/office/officeart/2005/8/layout/list1"/>
    <dgm:cxn modelId="{3672594B-438F-5F40-A691-79CDF3C8F08B}" type="presParOf" srcId="{112296D7-86F3-0742-8D5A-30D069114E55}" destId="{07E597A2-C7D1-9141-BA88-6B5CC47762E3}" srcOrd="0" destOrd="0" presId="urn:microsoft.com/office/officeart/2005/8/layout/list1"/>
    <dgm:cxn modelId="{0EFF1A4B-0A48-AE40-94D9-7E8C07634DD0}" type="presParOf" srcId="{112296D7-86F3-0742-8D5A-30D069114E55}" destId="{A7BF77DF-93A5-FC44-BC07-4B3BDFBE2C59}" srcOrd="1" destOrd="0" presId="urn:microsoft.com/office/officeart/2005/8/layout/list1"/>
    <dgm:cxn modelId="{7EABEF48-C161-8544-9F40-4F4869D59392}" type="presParOf" srcId="{92A8DC79-E930-DF43-9D7C-BB32FD94D000}" destId="{8ED52AD8-7149-5146-B657-5FCAFD0051FB}" srcOrd="9" destOrd="0" presId="urn:microsoft.com/office/officeart/2005/8/layout/list1"/>
    <dgm:cxn modelId="{B43F1D90-F503-4944-B3FB-4319B6FB1BFB}" type="presParOf" srcId="{92A8DC79-E930-DF43-9D7C-BB32FD94D000}" destId="{2576EFBA-254B-6346-A79D-9EAA21A5202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438B7D-FC3E-48A6-AF8A-E477E5A3146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F946472-FE3B-4EFF-BE1F-053B8CA95EB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Segoe UI" panose="020B0502040204020203" pitchFamily="34" charset="0"/>
              <a:cs typeface="Segoe UI" panose="020B0502040204020203" pitchFamily="34" charset="0"/>
            </a:rPr>
            <a:t>Pandas-For data manipulation and analysis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5AD6E4E-AA57-45CB-9D54-3E73E08F2CAE}" type="parTrans" cxnId="{76B89587-57AC-45FF-9FEC-C73DECF68C06}">
      <dgm:prSet/>
      <dgm:spPr/>
      <dgm:t>
        <a:bodyPr/>
        <a:lstStyle/>
        <a:p>
          <a:endParaRPr lang="en-US"/>
        </a:p>
      </dgm:t>
    </dgm:pt>
    <dgm:pt modelId="{688AFAD7-F32B-4967-BC36-AE43BF8627C2}" type="sibTrans" cxnId="{76B89587-57AC-45FF-9FEC-C73DECF68C0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6A3F84F-1688-4664-AAF0-1759B2D86AD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 err="1">
              <a:latin typeface="Segoe UI" panose="020B0502040204020203" pitchFamily="34" charset="0"/>
              <a:cs typeface="Segoe UI" panose="020B0502040204020203" pitchFamily="34" charset="0"/>
            </a:rPr>
            <a:t>Sklearn</a:t>
          </a:r>
          <a:r>
            <a:rPr lang="en-IN" dirty="0">
              <a:latin typeface="Segoe UI" panose="020B0502040204020203" pitchFamily="34" charset="0"/>
              <a:cs typeface="Segoe UI" panose="020B0502040204020203" pitchFamily="34" charset="0"/>
            </a:rPr>
            <a:t>-For feature scaling, train test split, ML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AA60302-97D6-423B-A334-F910624C90E5}" type="parTrans" cxnId="{5F243326-2E31-4972-AD2E-D7D747B13664}">
      <dgm:prSet/>
      <dgm:spPr/>
      <dgm:t>
        <a:bodyPr/>
        <a:lstStyle/>
        <a:p>
          <a:endParaRPr lang="en-US"/>
        </a:p>
      </dgm:t>
    </dgm:pt>
    <dgm:pt modelId="{AE972D35-8947-41A4-B738-7B1E368EEDB5}" type="sibTrans" cxnId="{5F243326-2E31-4972-AD2E-D7D747B136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C19FF47-9EBB-4054-844A-8CA23946A46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Segoe UI" panose="020B0502040204020203" pitchFamily="34" charset="0"/>
              <a:cs typeface="Segoe UI" panose="020B0502040204020203" pitchFamily="34" charset="0"/>
            </a:rPr>
            <a:t>Seaborn-For graphical representation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23ABAEB-0E38-4D29-913F-62534B9651F2}" type="parTrans" cxnId="{D4CEFD84-40DF-4F9E-B6CD-DD94D8602203}">
      <dgm:prSet/>
      <dgm:spPr/>
      <dgm:t>
        <a:bodyPr/>
        <a:lstStyle/>
        <a:p>
          <a:endParaRPr lang="en-US"/>
        </a:p>
      </dgm:t>
    </dgm:pt>
    <dgm:pt modelId="{AE54623B-60BA-4DBA-902D-CD74C0FB5869}" type="sibTrans" cxnId="{D4CEFD84-40DF-4F9E-B6CD-DD94D860220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6436BB3-78AB-429D-8559-B40FA6CD45B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Segoe UI" panose="020B0502040204020203" pitchFamily="34" charset="0"/>
              <a:cs typeface="Segoe UI" panose="020B0502040204020203" pitchFamily="34" charset="0"/>
            </a:rPr>
            <a:t>Matplotlib-For graphical representation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3A17611-A6F0-4C69-A7F7-22F30012946E}" type="parTrans" cxnId="{9CB1051B-5C2D-4E88-A2A4-BFCB87A6BF81}">
      <dgm:prSet/>
      <dgm:spPr/>
      <dgm:t>
        <a:bodyPr/>
        <a:lstStyle/>
        <a:p>
          <a:endParaRPr lang="en-US"/>
        </a:p>
      </dgm:t>
    </dgm:pt>
    <dgm:pt modelId="{8A94C5D7-3EFC-49E8-BE53-5450D67FF273}" type="sibTrans" cxnId="{9CB1051B-5C2D-4E88-A2A4-BFCB87A6BF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0278D1-BF8E-46C6-89FE-921EA3E600E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 err="1">
              <a:latin typeface="Segoe UI" panose="020B0502040204020203" pitchFamily="34" charset="0"/>
              <a:cs typeface="Segoe UI" panose="020B0502040204020203" pitchFamily="34" charset="0"/>
            </a:rPr>
            <a:t>Joblib</a:t>
          </a:r>
          <a:r>
            <a:rPr lang="en-IN" dirty="0">
              <a:latin typeface="Segoe UI" panose="020B0502040204020203" pitchFamily="34" charset="0"/>
              <a:cs typeface="Segoe UI" panose="020B0502040204020203" pitchFamily="34" charset="0"/>
            </a:rPr>
            <a:t>-For saving model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24CCF86-C247-489F-8D9B-5E97A5D9DFCA}" type="parTrans" cxnId="{7CD47050-DFC6-4819-850D-03D403FFC3DB}">
      <dgm:prSet/>
      <dgm:spPr/>
      <dgm:t>
        <a:bodyPr/>
        <a:lstStyle/>
        <a:p>
          <a:endParaRPr lang="en-US"/>
        </a:p>
      </dgm:t>
    </dgm:pt>
    <dgm:pt modelId="{070542BB-ED34-41FE-A572-917C87BB4D16}" type="sibTrans" cxnId="{7CD47050-DFC6-4819-850D-03D403FFC3D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935595D-122E-4233-A745-259554C51D0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 err="1">
              <a:latin typeface="Segoe UI" panose="020B0502040204020203" pitchFamily="34" charset="0"/>
              <a:cs typeface="Segoe UI" panose="020B0502040204020203" pitchFamily="34" charset="0"/>
            </a:rPr>
            <a:t>Tkinter</a:t>
          </a: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-For GUI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1582741-2F5F-4B1A-AEAD-7E301AF132CE}" type="parTrans" cxnId="{474285FA-DFA7-4B31-AA14-41FC8FCFE393}">
      <dgm:prSet/>
      <dgm:spPr/>
      <dgm:t>
        <a:bodyPr/>
        <a:lstStyle/>
        <a:p>
          <a:endParaRPr lang="en-US"/>
        </a:p>
      </dgm:t>
    </dgm:pt>
    <dgm:pt modelId="{453D9B0A-74B0-442D-9E87-28F652AF7A62}" type="sibTrans" cxnId="{474285FA-DFA7-4B31-AA14-41FC8FCFE393}">
      <dgm:prSet/>
      <dgm:spPr/>
      <dgm:t>
        <a:bodyPr/>
        <a:lstStyle/>
        <a:p>
          <a:endParaRPr lang="en-US"/>
        </a:p>
      </dgm:t>
    </dgm:pt>
    <dgm:pt modelId="{B2F6CE06-C4E4-40F5-A447-5AA2FC3B1C60}" type="pres">
      <dgm:prSet presAssocID="{6B438B7D-FC3E-48A6-AF8A-E477E5A3146A}" presName="linear" presStyleCnt="0">
        <dgm:presLayoutVars>
          <dgm:animLvl val="lvl"/>
          <dgm:resizeHandles val="exact"/>
        </dgm:presLayoutVars>
      </dgm:prSet>
      <dgm:spPr/>
    </dgm:pt>
    <dgm:pt modelId="{D9A7D1F1-8C54-4108-81F7-E886BDF19DA7}" type="pres">
      <dgm:prSet presAssocID="{CF946472-FE3B-4EFF-BE1F-053B8CA95EB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1F3C8BF-4EA1-4B94-B570-4C74EE839F9A}" type="pres">
      <dgm:prSet presAssocID="{688AFAD7-F32B-4967-BC36-AE43BF8627C2}" presName="spacer" presStyleCnt="0"/>
      <dgm:spPr/>
    </dgm:pt>
    <dgm:pt modelId="{96D09B35-04D4-4D41-B86A-A8538BE6050C}" type="pres">
      <dgm:prSet presAssocID="{96A3F84F-1688-4664-AAF0-1759B2D86AD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0D07411-6ABD-4E57-BC34-6C8B0F1900C4}" type="pres">
      <dgm:prSet presAssocID="{AE972D35-8947-41A4-B738-7B1E368EEDB5}" presName="spacer" presStyleCnt="0"/>
      <dgm:spPr/>
    </dgm:pt>
    <dgm:pt modelId="{C013CF21-D65A-4124-BE74-DD1848B9C467}" type="pres">
      <dgm:prSet presAssocID="{9C19FF47-9EBB-4054-844A-8CA23946A46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54F1B21-DB15-49CC-A038-9A84B1A91B8C}" type="pres">
      <dgm:prSet presAssocID="{AE54623B-60BA-4DBA-902D-CD74C0FB5869}" presName="spacer" presStyleCnt="0"/>
      <dgm:spPr/>
    </dgm:pt>
    <dgm:pt modelId="{45039D55-7256-4762-8265-4D6C4C2595C1}" type="pres">
      <dgm:prSet presAssocID="{E6436BB3-78AB-429D-8559-B40FA6CD45B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ACFE78D-68C4-4842-A6F3-3348A57D7382}" type="pres">
      <dgm:prSet presAssocID="{8A94C5D7-3EFC-49E8-BE53-5450D67FF273}" presName="spacer" presStyleCnt="0"/>
      <dgm:spPr/>
    </dgm:pt>
    <dgm:pt modelId="{666644F4-EBE6-4407-B7C4-9A68CDF87F6F}" type="pres">
      <dgm:prSet presAssocID="{6B0278D1-BF8E-46C6-89FE-921EA3E600E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5B9DFE8-66F8-4C9F-A789-175E780E83ED}" type="pres">
      <dgm:prSet presAssocID="{070542BB-ED34-41FE-A572-917C87BB4D16}" presName="spacer" presStyleCnt="0"/>
      <dgm:spPr/>
    </dgm:pt>
    <dgm:pt modelId="{3FA577E1-32C8-4BE8-9E29-22F23FA8E5AC}" type="pres">
      <dgm:prSet presAssocID="{B935595D-122E-4233-A745-259554C51D0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CB1051B-5C2D-4E88-A2A4-BFCB87A6BF81}" srcId="{6B438B7D-FC3E-48A6-AF8A-E477E5A3146A}" destId="{E6436BB3-78AB-429D-8559-B40FA6CD45BB}" srcOrd="3" destOrd="0" parTransId="{B3A17611-A6F0-4C69-A7F7-22F30012946E}" sibTransId="{8A94C5D7-3EFC-49E8-BE53-5450D67FF273}"/>
    <dgm:cxn modelId="{5F243326-2E31-4972-AD2E-D7D747B13664}" srcId="{6B438B7D-FC3E-48A6-AF8A-E477E5A3146A}" destId="{96A3F84F-1688-4664-AAF0-1759B2D86ADD}" srcOrd="1" destOrd="0" parTransId="{7AA60302-97D6-423B-A334-F910624C90E5}" sibTransId="{AE972D35-8947-41A4-B738-7B1E368EEDB5}"/>
    <dgm:cxn modelId="{B5FBB72A-0E48-094B-AE60-7D97671016EB}" type="presOf" srcId="{B935595D-122E-4233-A745-259554C51D0C}" destId="{3FA577E1-32C8-4BE8-9E29-22F23FA8E5AC}" srcOrd="0" destOrd="0" presId="urn:microsoft.com/office/officeart/2005/8/layout/vList2"/>
    <dgm:cxn modelId="{E7A60D40-A9B5-A740-A34E-6015055719C1}" type="presOf" srcId="{CF946472-FE3B-4EFF-BE1F-053B8CA95EB5}" destId="{D9A7D1F1-8C54-4108-81F7-E886BDF19DA7}" srcOrd="0" destOrd="0" presId="urn:microsoft.com/office/officeart/2005/8/layout/vList2"/>
    <dgm:cxn modelId="{5BE41A49-105B-E94A-BE4F-4F90B853ED2C}" type="presOf" srcId="{9C19FF47-9EBB-4054-844A-8CA23946A461}" destId="{C013CF21-D65A-4124-BE74-DD1848B9C467}" srcOrd="0" destOrd="0" presId="urn:microsoft.com/office/officeart/2005/8/layout/vList2"/>
    <dgm:cxn modelId="{7CD47050-DFC6-4819-850D-03D403FFC3DB}" srcId="{6B438B7D-FC3E-48A6-AF8A-E477E5A3146A}" destId="{6B0278D1-BF8E-46C6-89FE-921EA3E600E5}" srcOrd="4" destOrd="0" parTransId="{424CCF86-C247-489F-8D9B-5E97A5D9DFCA}" sibTransId="{070542BB-ED34-41FE-A572-917C87BB4D16}"/>
    <dgm:cxn modelId="{A14DB858-F653-854F-A71F-88B8414C43B3}" type="presOf" srcId="{E6436BB3-78AB-429D-8559-B40FA6CD45BB}" destId="{45039D55-7256-4762-8265-4D6C4C2595C1}" srcOrd="0" destOrd="0" presId="urn:microsoft.com/office/officeart/2005/8/layout/vList2"/>
    <dgm:cxn modelId="{D4CEFD84-40DF-4F9E-B6CD-DD94D8602203}" srcId="{6B438B7D-FC3E-48A6-AF8A-E477E5A3146A}" destId="{9C19FF47-9EBB-4054-844A-8CA23946A461}" srcOrd="2" destOrd="0" parTransId="{523ABAEB-0E38-4D29-913F-62534B9651F2}" sibTransId="{AE54623B-60BA-4DBA-902D-CD74C0FB5869}"/>
    <dgm:cxn modelId="{76B89587-57AC-45FF-9FEC-C73DECF68C06}" srcId="{6B438B7D-FC3E-48A6-AF8A-E477E5A3146A}" destId="{CF946472-FE3B-4EFF-BE1F-053B8CA95EB5}" srcOrd="0" destOrd="0" parTransId="{A5AD6E4E-AA57-45CB-9D54-3E73E08F2CAE}" sibTransId="{688AFAD7-F32B-4967-BC36-AE43BF8627C2}"/>
    <dgm:cxn modelId="{CC033A9C-F1CE-9647-A729-722AB8D72C5E}" type="presOf" srcId="{96A3F84F-1688-4664-AAF0-1759B2D86ADD}" destId="{96D09B35-04D4-4D41-B86A-A8538BE6050C}" srcOrd="0" destOrd="0" presId="urn:microsoft.com/office/officeart/2005/8/layout/vList2"/>
    <dgm:cxn modelId="{077F51AF-8E72-F04E-BB05-53DC30A9D50D}" type="presOf" srcId="{6B438B7D-FC3E-48A6-AF8A-E477E5A3146A}" destId="{B2F6CE06-C4E4-40F5-A447-5AA2FC3B1C60}" srcOrd="0" destOrd="0" presId="urn:microsoft.com/office/officeart/2005/8/layout/vList2"/>
    <dgm:cxn modelId="{90AA9EE1-4BF8-A945-A483-AD87CB1130EF}" type="presOf" srcId="{6B0278D1-BF8E-46C6-89FE-921EA3E600E5}" destId="{666644F4-EBE6-4407-B7C4-9A68CDF87F6F}" srcOrd="0" destOrd="0" presId="urn:microsoft.com/office/officeart/2005/8/layout/vList2"/>
    <dgm:cxn modelId="{474285FA-DFA7-4B31-AA14-41FC8FCFE393}" srcId="{6B438B7D-FC3E-48A6-AF8A-E477E5A3146A}" destId="{B935595D-122E-4233-A745-259554C51D0C}" srcOrd="5" destOrd="0" parTransId="{C1582741-2F5F-4B1A-AEAD-7E301AF132CE}" sibTransId="{453D9B0A-74B0-442D-9E87-28F652AF7A62}"/>
    <dgm:cxn modelId="{9FDF62BD-0E5E-424D-8201-56682A3DC01B}" type="presParOf" srcId="{B2F6CE06-C4E4-40F5-A447-5AA2FC3B1C60}" destId="{D9A7D1F1-8C54-4108-81F7-E886BDF19DA7}" srcOrd="0" destOrd="0" presId="urn:microsoft.com/office/officeart/2005/8/layout/vList2"/>
    <dgm:cxn modelId="{6F9D9353-8AD1-F74E-91B6-67ACF934031E}" type="presParOf" srcId="{B2F6CE06-C4E4-40F5-A447-5AA2FC3B1C60}" destId="{D1F3C8BF-4EA1-4B94-B570-4C74EE839F9A}" srcOrd="1" destOrd="0" presId="urn:microsoft.com/office/officeart/2005/8/layout/vList2"/>
    <dgm:cxn modelId="{F00756AB-957A-FE4A-8E3F-7CED028552D5}" type="presParOf" srcId="{B2F6CE06-C4E4-40F5-A447-5AA2FC3B1C60}" destId="{96D09B35-04D4-4D41-B86A-A8538BE6050C}" srcOrd="2" destOrd="0" presId="urn:microsoft.com/office/officeart/2005/8/layout/vList2"/>
    <dgm:cxn modelId="{53A0867D-B4AC-9648-9366-F74AFE49CAFE}" type="presParOf" srcId="{B2F6CE06-C4E4-40F5-A447-5AA2FC3B1C60}" destId="{A0D07411-6ABD-4E57-BC34-6C8B0F1900C4}" srcOrd="3" destOrd="0" presId="urn:microsoft.com/office/officeart/2005/8/layout/vList2"/>
    <dgm:cxn modelId="{6E879826-3638-3040-A876-99829474F403}" type="presParOf" srcId="{B2F6CE06-C4E4-40F5-A447-5AA2FC3B1C60}" destId="{C013CF21-D65A-4124-BE74-DD1848B9C467}" srcOrd="4" destOrd="0" presId="urn:microsoft.com/office/officeart/2005/8/layout/vList2"/>
    <dgm:cxn modelId="{42D58DEF-DEFB-FA4D-ABB7-C05DC0A0572C}" type="presParOf" srcId="{B2F6CE06-C4E4-40F5-A447-5AA2FC3B1C60}" destId="{854F1B21-DB15-49CC-A038-9A84B1A91B8C}" srcOrd="5" destOrd="0" presId="urn:microsoft.com/office/officeart/2005/8/layout/vList2"/>
    <dgm:cxn modelId="{5D285D59-A8F3-3B41-A581-09D308F7834B}" type="presParOf" srcId="{B2F6CE06-C4E4-40F5-A447-5AA2FC3B1C60}" destId="{45039D55-7256-4762-8265-4D6C4C2595C1}" srcOrd="6" destOrd="0" presId="urn:microsoft.com/office/officeart/2005/8/layout/vList2"/>
    <dgm:cxn modelId="{DFF46181-30DD-B14C-80AC-28DA04A863A2}" type="presParOf" srcId="{B2F6CE06-C4E4-40F5-A447-5AA2FC3B1C60}" destId="{FACFE78D-68C4-4842-A6F3-3348A57D7382}" srcOrd="7" destOrd="0" presId="urn:microsoft.com/office/officeart/2005/8/layout/vList2"/>
    <dgm:cxn modelId="{BD0A796C-7259-084F-AB39-1D62541B3966}" type="presParOf" srcId="{B2F6CE06-C4E4-40F5-A447-5AA2FC3B1C60}" destId="{666644F4-EBE6-4407-B7C4-9A68CDF87F6F}" srcOrd="8" destOrd="0" presId="urn:microsoft.com/office/officeart/2005/8/layout/vList2"/>
    <dgm:cxn modelId="{30857387-3B36-2640-90D4-D95A314B9254}" type="presParOf" srcId="{B2F6CE06-C4E4-40F5-A447-5AA2FC3B1C60}" destId="{55B9DFE8-66F8-4C9F-A789-175E780E83ED}" srcOrd="9" destOrd="0" presId="urn:microsoft.com/office/officeart/2005/8/layout/vList2"/>
    <dgm:cxn modelId="{38DFC8D4-B109-B744-A1CF-C93D8599EE69}" type="presParOf" srcId="{B2F6CE06-C4E4-40F5-A447-5AA2FC3B1C60}" destId="{3FA577E1-32C8-4BE8-9E29-22F23FA8E5A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8B96C0-01F8-4338-856F-FF6D9007D8F5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6D8D73-F6E4-4308-8EB2-7AF4D492DD75}">
      <dgm:prSet/>
      <dgm:spPr/>
      <dgm:t>
        <a:bodyPr/>
        <a:lstStyle/>
        <a:p>
          <a:pPr>
            <a:defRPr b="1"/>
          </a:pPr>
          <a:r>
            <a:rPr lang="en-US" b="1" dirty="0">
              <a:latin typeface="Segoe UI" panose="020B0502040204020203" pitchFamily="34" charset="0"/>
              <a:cs typeface="Segoe UI" panose="020B0502040204020203" pitchFamily="34" charset="0"/>
            </a:rPr>
            <a:t>Preprocessing</a:t>
          </a:r>
        </a:p>
      </dgm:t>
    </dgm:pt>
    <dgm:pt modelId="{4D9DA9D1-02F3-431D-8FB2-35BC35B47A55}" type="parTrans" cxnId="{7BDEC47D-AD73-4D52-BB2D-D9FBDB5BB569}">
      <dgm:prSet/>
      <dgm:spPr/>
      <dgm:t>
        <a:bodyPr/>
        <a:lstStyle/>
        <a:p>
          <a:endParaRPr lang="en-US" sz="2000"/>
        </a:p>
      </dgm:t>
    </dgm:pt>
    <dgm:pt modelId="{DFB5F64D-4755-49B1-B87D-02885FD4B5AF}" type="sibTrans" cxnId="{7BDEC47D-AD73-4D52-BB2D-D9FBDB5BB569}">
      <dgm:prSet/>
      <dgm:spPr/>
      <dgm:t>
        <a:bodyPr/>
        <a:lstStyle/>
        <a:p>
          <a:endParaRPr lang="en-US"/>
        </a:p>
      </dgm:t>
    </dgm:pt>
    <dgm:pt modelId="{36EA5EA1-BD29-4751-83B9-BF595938DFC3}">
      <dgm:prSet/>
      <dgm:spPr/>
      <dgm:t>
        <a:bodyPr/>
        <a:lstStyle/>
        <a:p>
          <a:pPr>
            <a:defRPr b="1"/>
          </a:pPr>
          <a:r>
            <a:rPr lang="en-US" b="1" dirty="0"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Splitting</a:t>
          </a:r>
          <a:endParaRPr lang="en-US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6158F3E-B916-4167-A873-D7337BBBF7FC}" type="parTrans" cxnId="{66103211-750A-4045-938F-87ADBE635893}">
      <dgm:prSet/>
      <dgm:spPr/>
      <dgm:t>
        <a:bodyPr/>
        <a:lstStyle/>
        <a:p>
          <a:endParaRPr lang="en-US" sz="2000"/>
        </a:p>
      </dgm:t>
    </dgm:pt>
    <dgm:pt modelId="{A2A241A8-E3C2-4DC4-B2F3-8E30D3769EC8}" type="sibTrans" cxnId="{66103211-750A-4045-938F-87ADBE635893}">
      <dgm:prSet/>
      <dgm:spPr/>
      <dgm:t>
        <a:bodyPr/>
        <a:lstStyle/>
        <a:p>
          <a:endParaRPr lang="en-US"/>
        </a:p>
      </dgm:t>
    </dgm:pt>
    <dgm:pt modelId="{6E5B9154-BDB3-2B44-BB4D-DBF32908B456}">
      <dgm:prSet/>
      <dgm:spPr/>
      <dgm:t>
        <a:bodyPr/>
        <a:lstStyle/>
        <a:p>
          <a:pPr>
            <a:buNone/>
          </a:pPr>
          <a:endParaRPr lang="en-GB" sz="1100" dirty="0"/>
        </a:p>
      </dgm:t>
    </dgm:pt>
    <dgm:pt modelId="{9431FF3C-7DA4-3C46-8B95-B376333CAC8C}" type="parTrans" cxnId="{92914BCE-2FF3-C248-9EC6-967DCAF5B39E}">
      <dgm:prSet/>
      <dgm:spPr/>
      <dgm:t>
        <a:bodyPr/>
        <a:lstStyle/>
        <a:p>
          <a:endParaRPr lang="en-GB"/>
        </a:p>
      </dgm:t>
    </dgm:pt>
    <dgm:pt modelId="{04AD628E-67D7-6F49-8424-3967467EF7E8}" type="sibTrans" cxnId="{92914BCE-2FF3-C248-9EC6-967DCAF5B39E}">
      <dgm:prSet/>
      <dgm:spPr/>
      <dgm:t>
        <a:bodyPr/>
        <a:lstStyle/>
        <a:p>
          <a:endParaRPr lang="en-GB"/>
        </a:p>
      </dgm:t>
    </dgm:pt>
    <dgm:pt modelId="{B0ACB952-4198-9144-8488-8D3C0E3B340D}">
      <dgm:prSet/>
      <dgm:spPr/>
      <dgm:t>
        <a:bodyPr/>
        <a:lstStyle/>
        <a:p>
          <a:pPr>
            <a:buNone/>
          </a:pPr>
          <a:endParaRPr lang="en-GB" sz="1100" dirty="0"/>
        </a:p>
      </dgm:t>
    </dgm:pt>
    <dgm:pt modelId="{2D949E01-3E7F-2B4C-B7E6-F537D673B998}" type="parTrans" cxnId="{B8600B11-73DB-C745-8091-9BB1DD90BD5D}">
      <dgm:prSet/>
      <dgm:spPr/>
      <dgm:t>
        <a:bodyPr/>
        <a:lstStyle/>
        <a:p>
          <a:endParaRPr lang="en-GB"/>
        </a:p>
      </dgm:t>
    </dgm:pt>
    <dgm:pt modelId="{C7409243-78A1-B447-A224-010DE65EC890}" type="sibTrans" cxnId="{B8600B11-73DB-C745-8091-9BB1DD90BD5D}">
      <dgm:prSet/>
      <dgm:spPr/>
      <dgm:t>
        <a:bodyPr/>
        <a:lstStyle/>
        <a:p>
          <a:endParaRPr lang="en-GB"/>
        </a:p>
      </dgm:t>
    </dgm:pt>
    <dgm:pt modelId="{A8B5A277-D41A-914E-B262-C8F699529C82}">
      <dgm:prSet custT="1"/>
      <dgm:spPr/>
      <dgm:t>
        <a:bodyPr/>
        <a:lstStyle/>
        <a:p>
          <a:pPr>
            <a:buNone/>
          </a:pPr>
          <a:r>
            <a:rPr lang="en-US" sz="1800" dirty="0" err="1">
              <a:latin typeface="Segoe UI" panose="020B0502040204020203" pitchFamily="34" charset="0"/>
              <a:cs typeface="Segoe UI" panose="020B0502040204020203" pitchFamily="34" charset="0"/>
            </a:rPr>
            <a:t>X_train,X_test,y_train,y_test</a:t>
          </a:r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=</a:t>
          </a:r>
          <a:r>
            <a:rPr lang="en-US" sz="1800" dirty="0" err="1">
              <a:latin typeface="Segoe UI" panose="020B0502040204020203" pitchFamily="34" charset="0"/>
              <a:cs typeface="Segoe UI" panose="020B0502040204020203" pitchFamily="34" charset="0"/>
            </a:rPr>
            <a:t>train_test_split</a:t>
          </a:r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lang="en-US" sz="1800" dirty="0" err="1">
              <a:latin typeface="Segoe UI" panose="020B0502040204020203" pitchFamily="34" charset="0"/>
              <a:cs typeface="Segoe UI" panose="020B0502040204020203" pitchFamily="34" charset="0"/>
            </a:rPr>
            <a:t>X,y,test_size</a:t>
          </a:r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=0.2,random_state=42)</a:t>
          </a:r>
        </a:p>
      </dgm:t>
    </dgm:pt>
    <dgm:pt modelId="{CB148737-1F5B-BD4C-8A8C-35E9EAADE230}" type="sibTrans" cxnId="{597EA941-A769-0B4E-8C12-1A5A007FD2EE}">
      <dgm:prSet/>
      <dgm:spPr/>
      <dgm:t>
        <a:bodyPr/>
        <a:lstStyle/>
        <a:p>
          <a:endParaRPr lang="en-GB"/>
        </a:p>
      </dgm:t>
    </dgm:pt>
    <dgm:pt modelId="{B737C6CE-857D-7742-A083-ECB7ABCBFF5A}" type="parTrans" cxnId="{597EA941-A769-0B4E-8C12-1A5A007FD2EE}">
      <dgm:prSet/>
      <dgm:spPr/>
      <dgm:t>
        <a:bodyPr/>
        <a:lstStyle/>
        <a:p>
          <a:endParaRPr lang="en-GB"/>
        </a:p>
      </dgm:t>
    </dgm:pt>
    <dgm:pt modelId="{4ED5F621-2EB6-B24A-A6D1-314EFE497801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800" dirty="0"/>
            <a:t>-</a:t>
          </a:r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No missing values</a:t>
          </a:r>
        </a:p>
      </dgm:t>
    </dgm:pt>
    <dgm:pt modelId="{241DC10A-0405-4D43-AFB6-A01B72C29C3D}" type="parTrans" cxnId="{7DF6697D-450D-A849-9C9B-D0756966BC22}">
      <dgm:prSet/>
      <dgm:spPr/>
      <dgm:t>
        <a:bodyPr/>
        <a:lstStyle/>
        <a:p>
          <a:endParaRPr lang="en-GB"/>
        </a:p>
      </dgm:t>
    </dgm:pt>
    <dgm:pt modelId="{91E00BF1-3B50-4143-9851-C803D354B7CD}" type="sibTrans" cxnId="{7DF6697D-450D-A849-9C9B-D0756966BC22}">
      <dgm:prSet/>
      <dgm:spPr/>
      <dgm:t>
        <a:bodyPr/>
        <a:lstStyle/>
        <a:p>
          <a:endParaRPr lang="en-GB"/>
        </a:p>
      </dgm:t>
    </dgm:pt>
    <dgm:pt modelId="{C4FDEB74-D3B1-7B4C-9C1B-AD4AF0ED75C2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-Contains duplicates</a:t>
          </a:r>
        </a:p>
      </dgm:t>
    </dgm:pt>
    <dgm:pt modelId="{0B15A872-3049-4647-B6E1-45D615B36557}" type="parTrans" cxnId="{FB59677B-6774-1142-8B2D-1ED697B5FABF}">
      <dgm:prSet/>
      <dgm:spPr/>
      <dgm:t>
        <a:bodyPr/>
        <a:lstStyle/>
        <a:p>
          <a:endParaRPr lang="en-GB"/>
        </a:p>
      </dgm:t>
    </dgm:pt>
    <dgm:pt modelId="{376BEF02-9F12-4143-99AD-50E4F195A114}" type="sibTrans" cxnId="{FB59677B-6774-1142-8B2D-1ED697B5FABF}">
      <dgm:prSet/>
      <dgm:spPr/>
      <dgm:t>
        <a:bodyPr/>
        <a:lstStyle/>
        <a:p>
          <a:endParaRPr lang="en-GB"/>
        </a:p>
      </dgm:t>
    </dgm:pt>
    <dgm:pt modelId="{7B3C973B-1A53-5C4F-9C4C-D78B5948E86D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-Dataset shape after dropping duplicate:(302, 14) </a:t>
          </a:r>
        </a:p>
      </dgm:t>
    </dgm:pt>
    <dgm:pt modelId="{96D9149B-173A-D54B-A8EF-AE9DD25F2F21}" type="parTrans" cxnId="{A50313F2-533D-E445-AD03-8B8851848B79}">
      <dgm:prSet/>
      <dgm:spPr/>
      <dgm:t>
        <a:bodyPr/>
        <a:lstStyle/>
        <a:p>
          <a:endParaRPr lang="en-GB"/>
        </a:p>
      </dgm:t>
    </dgm:pt>
    <dgm:pt modelId="{AC78ED85-A200-0746-A148-45C6C535FF99}" type="sibTrans" cxnId="{A50313F2-533D-E445-AD03-8B8851848B79}">
      <dgm:prSet/>
      <dgm:spPr/>
      <dgm:t>
        <a:bodyPr/>
        <a:lstStyle/>
        <a:p>
          <a:endParaRPr lang="en-GB"/>
        </a:p>
      </dgm:t>
    </dgm:pt>
    <dgm:pt modelId="{52878E45-B4A5-144C-B62B-C7B950DECB2F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-</a:t>
          </a:r>
          <a:r>
            <a:rPr lang="en-US" sz="1800" dirty="0" err="1">
              <a:latin typeface="Segoe UI" panose="020B0502040204020203" pitchFamily="34" charset="0"/>
              <a:cs typeface="Segoe UI" panose="020B0502040204020203" pitchFamily="34" charset="0"/>
            </a:rPr>
            <a:t>StandardScaler</a:t>
          </a:r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 applied in continues variable</a:t>
          </a:r>
        </a:p>
      </dgm:t>
    </dgm:pt>
    <dgm:pt modelId="{7CDF07C9-2E50-1D43-B41A-B526FC11C575}" type="parTrans" cxnId="{5EB0D143-A0ED-7C4B-BF7E-D3F56C0F1EA3}">
      <dgm:prSet/>
      <dgm:spPr/>
      <dgm:t>
        <a:bodyPr/>
        <a:lstStyle/>
        <a:p>
          <a:endParaRPr lang="en-GB"/>
        </a:p>
      </dgm:t>
    </dgm:pt>
    <dgm:pt modelId="{FFD3BA44-353B-3D45-ABDA-E9BF3AF633C6}" type="sibTrans" cxnId="{5EB0D143-A0ED-7C4B-BF7E-D3F56C0F1EA3}">
      <dgm:prSet/>
      <dgm:spPr/>
      <dgm:t>
        <a:bodyPr/>
        <a:lstStyle/>
        <a:p>
          <a:endParaRPr lang="en-GB"/>
        </a:p>
      </dgm:t>
    </dgm:pt>
    <dgm:pt modelId="{0D03E9C1-BAB1-5247-BA54-99F407878D60}" type="pres">
      <dgm:prSet presAssocID="{E48B96C0-01F8-4338-856F-FF6D9007D8F5}" presName="Name0" presStyleCnt="0">
        <dgm:presLayoutVars>
          <dgm:dir/>
          <dgm:animLvl val="lvl"/>
          <dgm:resizeHandles val="exact"/>
        </dgm:presLayoutVars>
      </dgm:prSet>
      <dgm:spPr/>
    </dgm:pt>
    <dgm:pt modelId="{E46C12A7-0C64-404A-B43C-F35032F790D5}" type="pres">
      <dgm:prSet presAssocID="{A06D8D73-F6E4-4308-8EB2-7AF4D492DD75}" presName="linNode" presStyleCnt="0"/>
      <dgm:spPr/>
    </dgm:pt>
    <dgm:pt modelId="{2253627A-D1E5-2E44-94C9-8C76F51592A2}" type="pres">
      <dgm:prSet presAssocID="{A06D8D73-F6E4-4308-8EB2-7AF4D492DD75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E7464B97-EDFB-9A4B-994B-DCC21B2313EB}" type="pres">
      <dgm:prSet presAssocID="{A06D8D73-F6E4-4308-8EB2-7AF4D492DD75}" presName="descendantText" presStyleLbl="alignAccFollowNode1" presStyleIdx="0" presStyleCnt="2">
        <dgm:presLayoutVars>
          <dgm:bulletEnabled/>
        </dgm:presLayoutVars>
      </dgm:prSet>
      <dgm:spPr/>
    </dgm:pt>
    <dgm:pt modelId="{19E70285-C127-7340-B59E-091192725ED7}" type="pres">
      <dgm:prSet presAssocID="{DFB5F64D-4755-49B1-B87D-02885FD4B5AF}" presName="sp" presStyleCnt="0"/>
      <dgm:spPr/>
    </dgm:pt>
    <dgm:pt modelId="{D494D37A-4152-464C-A581-4E2B8D2DB06F}" type="pres">
      <dgm:prSet presAssocID="{36EA5EA1-BD29-4751-83B9-BF595938DFC3}" presName="linNode" presStyleCnt="0"/>
      <dgm:spPr/>
    </dgm:pt>
    <dgm:pt modelId="{42626DBE-45BD-704D-BC5C-C045545059A1}" type="pres">
      <dgm:prSet presAssocID="{36EA5EA1-BD29-4751-83B9-BF595938DFC3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DCC0DBB8-FACA-9545-9EA5-32B123FB24AF}" type="pres">
      <dgm:prSet presAssocID="{36EA5EA1-BD29-4751-83B9-BF595938DFC3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73195202-CF44-044A-8705-BBA3F707D698}" type="presOf" srcId="{E48B96C0-01F8-4338-856F-FF6D9007D8F5}" destId="{0D03E9C1-BAB1-5247-BA54-99F407878D60}" srcOrd="0" destOrd="0" presId="urn:microsoft.com/office/officeart/2016/7/layout/VerticalSolidActionList"/>
    <dgm:cxn modelId="{C91AE006-10E2-7249-8283-B875C3F58107}" type="presOf" srcId="{7B3C973B-1A53-5C4F-9C4C-D78B5948E86D}" destId="{E7464B97-EDFB-9A4B-994B-DCC21B2313EB}" srcOrd="0" destOrd="3" presId="urn:microsoft.com/office/officeart/2016/7/layout/VerticalSolidActionList"/>
    <dgm:cxn modelId="{17C6DE08-3D72-5F4E-B2AA-2ECFBE9480C1}" type="presOf" srcId="{4ED5F621-2EB6-B24A-A6D1-314EFE497801}" destId="{E7464B97-EDFB-9A4B-994B-DCC21B2313EB}" srcOrd="0" destOrd="1" presId="urn:microsoft.com/office/officeart/2016/7/layout/VerticalSolidActionList"/>
    <dgm:cxn modelId="{B8600B11-73DB-C745-8091-9BB1DD90BD5D}" srcId="{A06D8D73-F6E4-4308-8EB2-7AF4D492DD75}" destId="{B0ACB952-4198-9144-8488-8D3C0E3B340D}" srcOrd="5" destOrd="0" parTransId="{2D949E01-3E7F-2B4C-B7E6-F537D673B998}" sibTransId="{C7409243-78A1-B447-A224-010DE65EC890}"/>
    <dgm:cxn modelId="{66103211-750A-4045-938F-87ADBE635893}" srcId="{E48B96C0-01F8-4338-856F-FF6D9007D8F5}" destId="{36EA5EA1-BD29-4751-83B9-BF595938DFC3}" srcOrd="1" destOrd="0" parTransId="{96158F3E-B916-4167-A873-D7337BBBF7FC}" sibTransId="{A2A241A8-E3C2-4DC4-B2F3-8E30D3769EC8}"/>
    <dgm:cxn modelId="{48188B14-FDA4-8141-9743-B91B4ED91853}" type="presOf" srcId="{36EA5EA1-BD29-4751-83B9-BF595938DFC3}" destId="{42626DBE-45BD-704D-BC5C-C045545059A1}" srcOrd="0" destOrd="0" presId="urn:microsoft.com/office/officeart/2016/7/layout/VerticalSolidActionList"/>
    <dgm:cxn modelId="{62A3A517-2985-4548-8980-996E5FDBE73C}" type="presOf" srcId="{C4FDEB74-D3B1-7B4C-9C1B-AD4AF0ED75C2}" destId="{E7464B97-EDFB-9A4B-994B-DCC21B2313EB}" srcOrd="0" destOrd="2" presId="urn:microsoft.com/office/officeart/2016/7/layout/VerticalSolidActionList"/>
    <dgm:cxn modelId="{597EA941-A769-0B4E-8C12-1A5A007FD2EE}" srcId="{36EA5EA1-BD29-4751-83B9-BF595938DFC3}" destId="{A8B5A277-D41A-914E-B262-C8F699529C82}" srcOrd="0" destOrd="0" parTransId="{B737C6CE-857D-7742-A083-ECB7ABCBFF5A}" sibTransId="{CB148737-1F5B-BD4C-8A8C-35E9EAADE230}"/>
    <dgm:cxn modelId="{5EB0D143-A0ED-7C4B-BF7E-D3F56C0F1EA3}" srcId="{A06D8D73-F6E4-4308-8EB2-7AF4D492DD75}" destId="{52878E45-B4A5-144C-B62B-C7B950DECB2F}" srcOrd="4" destOrd="0" parTransId="{7CDF07C9-2E50-1D43-B41A-B526FC11C575}" sibTransId="{FFD3BA44-353B-3D45-ABDA-E9BF3AF633C6}"/>
    <dgm:cxn modelId="{ADB1865A-B92D-4D43-B202-B1A5CC308CB3}" type="presOf" srcId="{B0ACB952-4198-9144-8488-8D3C0E3B340D}" destId="{E7464B97-EDFB-9A4B-994B-DCC21B2313EB}" srcOrd="0" destOrd="5" presId="urn:microsoft.com/office/officeart/2016/7/layout/VerticalSolidActionList"/>
    <dgm:cxn modelId="{FB59677B-6774-1142-8B2D-1ED697B5FABF}" srcId="{A06D8D73-F6E4-4308-8EB2-7AF4D492DD75}" destId="{C4FDEB74-D3B1-7B4C-9C1B-AD4AF0ED75C2}" srcOrd="2" destOrd="0" parTransId="{0B15A872-3049-4647-B6E1-45D615B36557}" sibTransId="{376BEF02-9F12-4143-99AD-50E4F195A114}"/>
    <dgm:cxn modelId="{7DF6697D-450D-A849-9C9B-D0756966BC22}" srcId="{A06D8D73-F6E4-4308-8EB2-7AF4D492DD75}" destId="{4ED5F621-2EB6-B24A-A6D1-314EFE497801}" srcOrd="1" destOrd="0" parTransId="{241DC10A-0405-4D43-AFB6-A01B72C29C3D}" sibTransId="{91E00BF1-3B50-4143-9851-C803D354B7CD}"/>
    <dgm:cxn modelId="{7BDEC47D-AD73-4D52-BB2D-D9FBDB5BB569}" srcId="{E48B96C0-01F8-4338-856F-FF6D9007D8F5}" destId="{A06D8D73-F6E4-4308-8EB2-7AF4D492DD75}" srcOrd="0" destOrd="0" parTransId="{4D9DA9D1-02F3-431D-8FB2-35BC35B47A55}" sibTransId="{DFB5F64D-4755-49B1-B87D-02885FD4B5AF}"/>
    <dgm:cxn modelId="{EF552990-31C4-1842-B1CD-1E75A2CF06D9}" type="presOf" srcId="{52878E45-B4A5-144C-B62B-C7B950DECB2F}" destId="{E7464B97-EDFB-9A4B-994B-DCC21B2313EB}" srcOrd="0" destOrd="4" presId="urn:microsoft.com/office/officeart/2016/7/layout/VerticalSolidActionList"/>
    <dgm:cxn modelId="{BC6937C2-7B24-5D43-815A-7B05343B39A3}" type="presOf" srcId="{6E5B9154-BDB3-2B44-BB4D-DBF32908B456}" destId="{E7464B97-EDFB-9A4B-994B-DCC21B2313EB}" srcOrd="0" destOrd="0" presId="urn:microsoft.com/office/officeart/2016/7/layout/VerticalSolidActionList"/>
    <dgm:cxn modelId="{ED95F5CD-5465-6B4B-B83C-FF9AA804E844}" type="presOf" srcId="{A06D8D73-F6E4-4308-8EB2-7AF4D492DD75}" destId="{2253627A-D1E5-2E44-94C9-8C76F51592A2}" srcOrd="0" destOrd="0" presId="urn:microsoft.com/office/officeart/2016/7/layout/VerticalSolidActionList"/>
    <dgm:cxn modelId="{92914BCE-2FF3-C248-9EC6-967DCAF5B39E}" srcId="{A06D8D73-F6E4-4308-8EB2-7AF4D492DD75}" destId="{6E5B9154-BDB3-2B44-BB4D-DBF32908B456}" srcOrd="0" destOrd="0" parTransId="{9431FF3C-7DA4-3C46-8B95-B376333CAC8C}" sibTransId="{04AD628E-67D7-6F49-8424-3967467EF7E8}"/>
    <dgm:cxn modelId="{0C9115E9-7AB1-1B4E-A0F6-B9BB84704E75}" type="presOf" srcId="{A8B5A277-D41A-914E-B262-C8F699529C82}" destId="{DCC0DBB8-FACA-9545-9EA5-32B123FB24AF}" srcOrd="0" destOrd="0" presId="urn:microsoft.com/office/officeart/2016/7/layout/VerticalSolidActionList"/>
    <dgm:cxn modelId="{A50313F2-533D-E445-AD03-8B8851848B79}" srcId="{A06D8D73-F6E4-4308-8EB2-7AF4D492DD75}" destId="{7B3C973B-1A53-5C4F-9C4C-D78B5948E86D}" srcOrd="3" destOrd="0" parTransId="{96D9149B-173A-D54B-A8EF-AE9DD25F2F21}" sibTransId="{AC78ED85-A200-0746-A148-45C6C535FF99}"/>
    <dgm:cxn modelId="{82C73F6C-27F7-0348-B528-285708E72676}" type="presParOf" srcId="{0D03E9C1-BAB1-5247-BA54-99F407878D60}" destId="{E46C12A7-0C64-404A-B43C-F35032F790D5}" srcOrd="0" destOrd="0" presId="urn:microsoft.com/office/officeart/2016/7/layout/VerticalSolidActionList"/>
    <dgm:cxn modelId="{FDB989E2-6E29-644A-8B0B-5150713945ED}" type="presParOf" srcId="{E46C12A7-0C64-404A-B43C-F35032F790D5}" destId="{2253627A-D1E5-2E44-94C9-8C76F51592A2}" srcOrd="0" destOrd="0" presId="urn:microsoft.com/office/officeart/2016/7/layout/VerticalSolidActionList"/>
    <dgm:cxn modelId="{7056D743-47BA-7744-9A7A-5E379F5D5ABE}" type="presParOf" srcId="{E46C12A7-0C64-404A-B43C-F35032F790D5}" destId="{E7464B97-EDFB-9A4B-994B-DCC21B2313EB}" srcOrd="1" destOrd="0" presId="urn:microsoft.com/office/officeart/2016/7/layout/VerticalSolidActionList"/>
    <dgm:cxn modelId="{4137B8E8-48AE-4247-80A7-A3AAE355E04C}" type="presParOf" srcId="{0D03E9C1-BAB1-5247-BA54-99F407878D60}" destId="{19E70285-C127-7340-B59E-091192725ED7}" srcOrd="1" destOrd="0" presId="urn:microsoft.com/office/officeart/2016/7/layout/VerticalSolidActionList"/>
    <dgm:cxn modelId="{BD884D5D-3025-0C48-BB8F-DA26E0C43609}" type="presParOf" srcId="{0D03E9C1-BAB1-5247-BA54-99F407878D60}" destId="{D494D37A-4152-464C-A581-4E2B8D2DB06F}" srcOrd="2" destOrd="0" presId="urn:microsoft.com/office/officeart/2016/7/layout/VerticalSolidActionList"/>
    <dgm:cxn modelId="{0FC4E80A-E372-5C46-9E2E-61788EA749A4}" type="presParOf" srcId="{D494D37A-4152-464C-A581-4E2B8D2DB06F}" destId="{42626DBE-45BD-704D-BC5C-C045545059A1}" srcOrd="0" destOrd="0" presId="urn:microsoft.com/office/officeart/2016/7/layout/VerticalSolidActionList"/>
    <dgm:cxn modelId="{07FECF8E-DEFB-5748-B0E6-AC794E609359}" type="presParOf" srcId="{D494D37A-4152-464C-A581-4E2B8D2DB06F}" destId="{DCC0DBB8-FACA-9545-9EA5-32B123FB24AF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48B96C0-01F8-4338-856F-FF6D9007D8F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6D8D73-F6E4-4308-8EB2-7AF4D492DD75}">
      <dgm:prSet/>
      <dgm:spPr/>
      <dgm:t>
        <a:bodyPr/>
        <a:lstStyle/>
        <a:p>
          <a:r>
            <a:rPr lang="en-GB" b="1" i="0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Logistic regression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D9DA9D1-02F3-431D-8FB2-35BC35B47A55}" type="parTrans" cxnId="{7BDEC47D-AD73-4D52-BB2D-D9FBDB5BB569}">
      <dgm:prSet/>
      <dgm:spPr/>
      <dgm:t>
        <a:bodyPr/>
        <a:lstStyle/>
        <a:p>
          <a:endParaRPr lang="en-US" sz="2000"/>
        </a:p>
      </dgm:t>
    </dgm:pt>
    <dgm:pt modelId="{DFB5F64D-4755-49B1-B87D-02885FD4B5AF}" type="sibTrans" cxnId="{7BDEC47D-AD73-4D52-BB2D-D9FBDB5BB569}">
      <dgm:prSet/>
      <dgm:spPr/>
      <dgm:t>
        <a:bodyPr/>
        <a:lstStyle/>
        <a:p>
          <a:endParaRPr lang="en-US"/>
        </a:p>
      </dgm:t>
    </dgm:pt>
    <dgm:pt modelId="{36EA5EA1-BD29-4751-83B9-BF595938DFC3}">
      <dgm:prSet/>
      <dgm:spPr/>
      <dgm:t>
        <a:bodyPr/>
        <a:lstStyle/>
        <a:p>
          <a:r>
            <a:rPr lang="en-US" b="1" dirty="0">
              <a:latin typeface="Segoe UI" panose="020B0502040204020203" pitchFamily="34" charset="0"/>
              <a:cs typeface="Segoe UI" panose="020B0502040204020203" pitchFamily="34" charset="0"/>
            </a:rPr>
            <a:t>SVM</a:t>
          </a:r>
        </a:p>
      </dgm:t>
    </dgm:pt>
    <dgm:pt modelId="{96158F3E-B916-4167-A873-D7337BBBF7FC}" type="parTrans" cxnId="{66103211-750A-4045-938F-87ADBE635893}">
      <dgm:prSet/>
      <dgm:spPr/>
      <dgm:t>
        <a:bodyPr/>
        <a:lstStyle/>
        <a:p>
          <a:endParaRPr lang="en-US" sz="2000"/>
        </a:p>
      </dgm:t>
    </dgm:pt>
    <dgm:pt modelId="{A2A241A8-E3C2-4DC4-B2F3-8E30D3769EC8}" type="sibTrans" cxnId="{66103211-750A-4045-938F-87ADBE635893}">
      <dgm:prSet/>
      <dgm:spPr/>
      <dgm:t>
        <a:bodyPr/>
        <a:lstStyle/>
        <a:p>
          <a:endParaRPr lang="en-US"/>
        </a:p>
      </dgm:t>
    </dgm:pt>
    <dgm:pt modelId="{BBE5D0E1-A74C-40C4-80FE-E65D14D052E0}">
      <dgm:prSet/>
      <dgm:spPr/>
      <dgm:t>
        <a:bodyPr/>
        <a:lstStyle/>
        <a:p>
          <a:pPr>
            <a:buNone/>
          </a:pP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from </a:t>
          </a:r>
          <a:r>
            <a:rPr lang="en-GB" dirty="0" err="1">
              <a:latin typeface="Segoe UI" panose="020B0502040204020203" pitchFamily="34" charset="0"/>
              <a:cs typeface="Segoe UI" panose="020B0502040204020203" pitchFamily="34" charset="0"/>
            </a:rPr>
            <a:t>sklearn</a:t>
          </a: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 import </a:t>
          </a:r>
          <a:r>
            <a:rPr lang="en-GB" dirty="0" err="1">
              <a:latin typeface="Segoe UI" panose="020B0502040204020203" pitchFamily="34" charset="0"/>
              <a:cs typeface="Segoe UI" panose="020B0502040204020203" pitchFamily="34" charset="0"/>
            </a:rPr>
            <a:t>svm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D923097-5B49-4F78-94F9-BF376926E38F}" type="parTrans" cxnId="{533FB8A4-9298-47FA-98E1-E7F1CB467C26}">
      <dgm:prSet/>
      <dgm:spPr/>
      <dgm:t>
        <a:bodyPr/>
        <a:lstStyle/>
        <a:p>
          <a:endParaRPr lang="en-US" sz="2000"/>
        </a:p>
      </dgm:t>
    </dgm:pt>
    <dgm:pt modelId="{A1A5A0A2-1519-4156-8B7B-8B46D2128EE8}" type="sibTrans" cxnId="{533FB8A4-9298-47FA-98E1-E7F1CB467C26}">
      <dgm:prSet/>
      <dgm:spPr/>
      <dgm:t>
        <a:bodyPr/>
        <a:lstStyle/>
        <a:p>
          <a:endParaRPr lang="en-US"/>
        </a:p>
      </dgm:t>
    </dgm:pt>
    <dgm:pt modelId="{6E5B9154-BDB3-2B44-BB4D-DBF32908B456}">
      <dgm:prSet/>
      <dgm:spPr/>
      <dgm:t>
        <a:bodyPr/>
        <a:lstStyle/>
        <a:p>
          <a:pPr>
            <a:buNone/>
          </a:pP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from </a:t>
          </a:r>
          <a:r>
            <a:rPr lang="en-GB" dirty="0" err="1">
              <a:latin typeface="Segoe UI" panose="020B0502040204020203" pitchFamily="34" charset="0"/>
              <a:cs typeface="Segoe UI" panose="020B0502040204020203" pitchFamily="34" charset="0"/>
            </a:rPr>
            <a:t>sklearn.linear_model</a:t>
          </a: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 import </a:t>
          </a:r>
          <a:r>
            <a:rPr lang="en-GB" dirty="0" err="1">
              <a:latin typeface="Segoe UI" panose="020B0502040204020203" pitchFamily="34" charset="0"/>
              <a:cs typeface="Segoe UI" panose="020B0502040204020203" pitchFamily="34" charset="0"/>
            </a:rPr>
            <a:t>LogisticRegression</a:t>
          </a:r>
          <a:endParaRPr lang="en-GB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431FF3C-7DA4-3C46-8B95-B376333CAC8C}" type="parTrans" cxnId="{92914BCE-2FF3-C248-9EC6-967DCAF5B39E}">
      <dgm:prSet/>
      <dgm:spPr/>
      <dgm:t>
        <a:bodyPr/>
        <a:lstStyle/>
        <a:p>
          <a:endParaRPr lang="en-GB"/>
        </a:p>
      </dgm:t>
    </dgm:pt>
    <dgm:pt modelId="{04AD628E-67D7-6F49-8424-3967467EF7E8}" type="sibTrans" cxnId="{92914BCE-2FF3-C248-9EC6-967DCAF5B39E}">
      <dgm:prSet/>
      <dgm:spPr/>
      <dgm:t>
        <a:bodyPr/>
        <a:lstStyle/>
        <a:p>
          <a:endParaRPr lang="en-GB"/>
        </a:p>
      </dgm:t>
    </dgm:pt>
    <dgm:pt modelId="{1FDA80C3-3410-5341-9A92-86A86ECE6D1B}">
      <dgm:prSet/>
      <dgm:spPr/>
      <dgm:t>
        <a:bodyPr/>
        <a:lstStyle/>
        <a:p>
          <a:pPr>
            <a:buNone/>
          </a:pPr>
          <a:r>
            <a:rPr lang="en-GB" dirty="0" err="1">
              <a:latin typeface="Segoe UI" panose="020B0502040204020203" pitchFamily="34" charset="0"/>
              <a:cs typeface="Segoe UI" panose="020B0502040204020203" pitchFamily="34" charset="0"/>
            </a:rPr>
            <a:t>svm</a:t>
          </a: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=</a:t>
          </a:r>
          <a:r>
            <a:rPr lang="en-GB" dirty="0" err="1">
              <a:latin typeface="Segoe UI" panose="020B0502040204020203" pitchFamily="34" charset="0"/>
              <a:cs typeface="Segoe UI" panose="020B0502040204020203" pitchFamily="34" charset="0"/>
            </a:rPr>
            <a:t>svm.SVC</a:t>
          </a: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()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5833DC2-4CE5-D44D-8595-8597737EB94A}" type="parTrans" cxnId="{ABBC6B35-24BE-4A4A-93CB-74337F61944A}">
      <dgm:prSet/>
      <dgm:spPr/>
      <dgm:t>
        <a:bodyPr/>
        <a:lstStyle/>
        <a:p>
          <a:endParaRPr lang="en-GB"/>
        </a:p>
      </dgm:t>
    </dgm:pt>
    <dgm:pt modelId="{DCDB344C-D80D-604A-8861-013BA0D20C00}" type="sibTrans" cxnId="{ABBC6B35-24BE-4A4A-93CB-74337F61944A}">
      <dgm:prSet/>
      <dgm:spPr/>
      <dgm:t>
        <a:bodyPr/>
        <a:lstStyle/>
        <a:p>
          <a:endParaRPr lang="en-GB"/>
        </a:p>
      </dgm:t>
    </dgm:pt>
    <dgm:pt modelId="{91A9E37A-5295-5540-B531-F360035335B2}">
      <dgm:prSet/>
      <dgm:spPr/>
      <dgm:t>
        <a:bodyPr/>
        <a:lstStyle/>
        <a:p>
          <a:pPr>
            <a:buNone/>
          </a:pPr>
          <a:r>
            <a:rPr lang="en-GB" dirty="0" err="1">
              <a:latin typeface="Segoe UI" panose="020B0502040204020203" pitchFamily="34" charset="0"/>
              <a:cs typeface="Segoe UI" panose="020B0502040204020203" pitchFamily="34" charset="0"/>
            </a:rPr>
            <a:t>svm.fit</a:t>
          </a: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lang="en-GB" dirty="0" err="1">
              <a:latin typeface="Segoe UI" panose="020B0502040204020203" pitchFamily="34" charset="0"/>
              <a:cs typeface="Segoe UI" panose="020B0502040204020203" pitchFamily="34" charset="0"/>
            </a:rPr>
            <a:t>X_train,y_train</a:t>
          </a: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)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AD4FB5A-3916-7F42-9F50-DE5065B24D3D}" type="parTrans" cxnId="{66E9E0F4-351B-744A-9B44-6B643BA2A3C3}">
      <dgm:prSet/>
      <dgm:spPr/>
      <dgm:t>
        <a:bodyPr/>
        <a:lstStyle/>
        <a:p>
          <a:endParaRPr lang="en-GB"/>
        </a:p>
      </dgm:t>
    </dgm:pt>
    <dgm:pt modelId="{6FA8CDC6-0668-FB47-B798-936EF8482882}" type="sibTrans" cxnId="{66E9E0F4-351B-744A-9B44-6B643BA2A3C3}">
      <dgm:prSet/>
      <dgm:spPr/>
      <dgm:t>
        <a:bodyPr/>
        <a:lstStyle/>
        <a:p>
          <a:endParaRPr lang="en-GB"/>
        </a:p>
      </dgm:t>
    </dgm:pt>
    <dgm:pt modelId="{FE249E6D-ABC5-8B44-916F-F3B35384EFDA}">
      <dgm:prSet/>
      <dgm:spPr/>
      <dgm:t>
        <a:bodyPr/>
        <a:lstStyle/>
        <a:p>
          <a:pPr>
            <a:buNone/>
          </a:pP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y_pred2=</a:t>
          </a:r>
          <a:r>
            <a:rPr lang="en-GB" dirty="0" err="1">
              <a:latin typeface="Segoe UI" panose="020B0502040204020203" pitchFamily="34" charset="0"/>
              <a:cs typeface="Segoe UI" panose="020B0502040204020203" pitchFamily="34" charset="0"/>
            </a:rPr>
            <a:t>svm.predict</a:t>
          </a: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lang="en-GB" dirty="0" err="1">
              <a:latin typeface="Segoe UI" panose="020B0502040204020203" pitchFamily="34" charset="0"/>
              <a:cs typeface="Segoe UI" panose="020B0502040204020203" pitchFamily="34" charset="0"/>
            </a:rPr>
            <a:t>X_test</a:t>
          </a: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)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87F0585-735B-D84A-A71A-7D0E4B198617}" type="parTrans" cxnId="{9B2C7CDE-6837-7B42-B581-1DA7003A1E2E}">
      <dgm:prSet/>
      <dgm:spPr/>
      <dgm:t>
        <a:bodyPr/>
        <a:lstStyle/>
        <a:p>
          <a:endParaRPr lang="en-GB"/>
        </a:p>
      </dgm:t>
    </dgm:pt>
    <dgm:pt modelId="{C2DF8854-1BFF-3643-85E3-1554CD741993}" type="sibTrans" cxnId="{9B2C7CDE-6837-7B42-B581-1DA7003A1E2E}">
      <dgm:prSet/>
      <dgm:spPr/>
      <dgm:t>
        <a:bodyPr/>
        <a:lstStyle/>
        <a:p>
          <a:endParaRPr lang="en-GB"/>
        </a:p>
      </dgm:t>
    </dgm:pt>
    <dgm:pt modelId="{4B9E77E7-BCC9-6F44-88BD-704C87E4404C}">
      <dgm:prSet/>
      <dgm:spPr/>
      <dgm:t>
        <a:bodyPr/>
        <a:lstStyle/>
        <a:p>
          <a:pPr>
            <a:buNone/>
          </a:pPr>
          <a:r>
            <a:rPr lang="en-GB" dirty="0" err="1">
              <a:latin typeface="Segoe UI" panose="020B0502040204020203" pitchFamily="34" charset="0"/>
              <a:cs typeface="Segoe UI" panose="020B0502040204020203" pitchFamily="34" charset="0"/>
            </a:rPr>
            <a:t>accuracy_score</a:t>
          </a: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(y_test,y_pred2)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CA80926-7923-CD4E-BB78-5D3776969FEF}" type="parTrans" cxnId="{0A339F89-DEE4-264D-A9F3-28AF85675D81}">
      <dgm:prSet/>
      <dgm:spPr/>
      <dgm:t>
        <a:bodyPr/>
        <a:lstStyle/>
        <a:p>
          <a:endParaRPr lang="en-GB"/>
        </a:p>
      </dgm:t>
    </dgm:pt>
    <dgm:pt modelId="{6075EFB2-95E6-C143-868A-3FC8C48CEE78}" type="sibTrans" cxnId="{0A339F89-DEE4-264D-A9F3-28AF85675D81}">
      <dgm:prSet/>
      <dgm:spPr/>
      <dgm:t>
        <a:bodyPr/>
        <a:lstStyle/>
        <a:p>
          <a:endParaRPr lang="en-GB"/>
        </a:p>
      </dgm:t>
    </dgm:pt>
    <dgm:pt modelId="{C297AEAD-9A27-D848-9C9B-5A9765383124}">
      <dgm:prSet/>
      <dgm:spPr/>
      <dgm:t>
        <a:bodyPr/>
        <a:lstStyle/>
        <a:p>
          <a:pPr>
            <a:buNone/>
          </a:pP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log=</a:t>
          </a:r>
          <a:r>
            <a:rPr lang="en-GB" dirty="0" err="1">
              <a:latin typeface="Segoe UI" panose="020B0502040204020203" pitchFamily="34" charset="0"/>
              <a:cs typeface="Segoe UI" panose="020B0502040204020203" pitchFamily="34" charset="0"/>
            </a:rPr>
            <a:t>LogisticRegression</a:t>
          </a: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()
</a:t>
          </a:r>
          <a:r>
            <a:rPr lang="en-GB" dirty="0" err="1">
              <a:latin typeface="Segoe UI" panose="020B0502040204020203" pitchFamily="34" charset="0"/>
              <a:cs typeface="Segoe UI" panose="020B0502040204020203" pitchFamily="34" charset="0"/>
            </a:rPr>
            <a:t>log.fit</a:t>
          </a: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lang="en-GB" dirty="0" err="1">
              <a:latin typeface="Segoe UI" panose="020B0502040204020203" pitchFamily="34" charset="0"/>
              <a:cs typeface="Segoe UI" panose="020B0502040204020203" pitchFamily="34" charset="0"/>
            </a:rPr>
            <a:t>X_train,y_train</a:t>
          </a: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)</a:t>
          </a:r>
        </a:p>
      </dgm:t>
    </dgm:pt>
    <dgm:pt modelId="{C46D49B6-0506-AF40-B612-AFC04F46D886}" type="parTrans" cxnId="{4945E930-6C13-1541-8694-D8F1171A4DB3}">
      <dgm:prSet/>
      <dgm:spPr/>
      <dgm:t>
        <a:bodyPr/>
        <a:lstStyle/>
        <a:p>
          <a:endParaRPr lang="en-GB"/>
        </a:p>
      </dgm:t>
    </dgm:pt>
    <dgm:pt modelId="{D829D408-1C03-D24D-9D35-B9C872C35268}" type="sibTrans" cxnId="{4945E930-6C13-1541-8694-D8F1171A4DB3}">
      <dgm:prSet/>
      <dgm:spPr/>
      <dgm:t>
        <a:bodyPr/>
        <a:lstStyle/>
        <a:p>
          <a:endParaRPr lang="en-US"/>
        </a:p>
      </dgm:t>
    </dgm:pt>
    <dgm:pt modelId="{E33ACD30-5C13-D845-A2D0-D0BE3CF03915}">
      <dgm:prSet/>
      <dgm:spPr/>
      <dgm:t>
        <a:bodyPr/>
        <a:lstStyle/>
        <a:p>
          <a:pPr>
            <a:buNone/>
          </a:pP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y_pred1=</a:t>
          </a:r>
          <a:r>
            <a:rPr lang="en-GB" dirty="0" err="1">
              <a:latin typeface="Segoe UI" panose="020B0502040204020203" pitchFamily="34" charset="0"/>
              <a:cs typeface="Segoe UI" panose="020B0502040204020203" pitchFamily="34" charset="0"/>
            </a:rPr>
            <a:t>log.predict</a:t>
          </a: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lang="en-GB" dirty="0" err="1">
              <a:latin typeface="Segoe UI" panose="020B0502040204020203" pitchFamily="34" charset="0"/>
              <a:cs typeface="Segoe UI" panose="020B0502040204020203" pitchFamily="34" charset="0"/>
            </a:rPr>
            <a:t>X_test</a:t>
          </a: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)</a:t>
          </a:r>
        </a:p>
      </dgm:t>
    </dgm:pt>
    <dgm:pt modelId="{C6C9A161-33DA-FE4D-B3E8-3219C26DFC16}" type="parTrans" cxnId="{CCAB22DE-4BEF-7C4B-8FDB-3DEECF3E38C5}">
      <dgm:prSet/>
      <dgm:spPr/>
      <dgm:t>
        <a:bodyPr/>
        <a:lstStyle/>
        <a:p>
          <a:endParaRPr lang="en-GB"/>
        </a:p>
      </dgm:t>
    </dgm:pt>
    <dgm:pt modelId="{C0B79E44-C263-F946-8BA4-C25E95F97C53}" type="sibTrans" cxnId="{CCAB22DE-4BEF-7C4B-8FDB-3DEECF3E38C5}">
      <dgm:prSet/>
      <dgm:spPr/>
      <dgm:t>
        <a:bodyPr/>
        <a:lstStyle/>
        <a:p>
          <a:endParaRPr lang="en-US"/>
        </a:p>
      </dgm:t>
    </dgm:pt>
    <dgm:pt modelId="{6467994B-13C5-FF44-B32B-CA41B135CEA0}">
      <dgm:prSet/>
      <dgm:spPr/>
      <dgm:t>
        <a:bodyPr/>
        <a:lstStyle/>
        <a:p>
          <a:pPr>
            <a:buNone/>
          </a:pPr>
          <a:endParaRPr lang="en-GB"/>
        </a:p>
      </dgm:t>
    </dgm:pt>
    <dgm:pt modelId="{F0BF75C7-C5C5-D341-AA6B-A93A054179C1}" type="parTrans" cxnId="{AB2BB1A8-A0EA-7440-B7B1-EC47B3575662}">
      <dgm:prSet/>
      <dgm:spPr/>
      <dgm:t>
        <a:bodyPr/>
        <a:lstStyle/>
        <a:p>
          <a:endParaRPr lang="en-GB"/>
        </a:p>
      </dgm:t>
    </dgm:pt>
    <dgm:pt modelId="{796CA81F-A9D8-BD4D-9B1F-824A6A5F421C}" type="sibTrans" cxnId="{AB2BB1A8-A0EA-7440-B7B1-EC47B3575662}">
      <dgm:prSet/>
      <dgm:spPr/>
      <dgm:t>
        <a:bodyPr/>
        <a:lstStyle/>
        <a:p>
          <a:endParaRPr lang="en-US"/>
        </a:p>
      </dgm:t>
    </dgm:pt>
    <dgm:pt modelId="{870203C7-DB27-3249-888A-E874AD4781C8}">
      <dgm:prSet/>
      <dgm:spPr/>
      <dgm:t>
        <a:bodyPr/>
        <a:lstStyle/>
        <a:p>
          <a:pPr>
            <a:buNone/>
          </a:pPr>
          <a:r>
            <a:rPr lang="en-GB" dirty="0" err="1">
              <a:latin typeface="Segoe UI" panose="020B0502040204020203" pitchFamily="34" charset="0"/>
              <a:cs typeface="Segoe UI" panose="020B0502040204020203" pitchFamily="34" charset="0"/>
            </a:rPr>
            <a:t>accuracy_score</a:t>
          </a: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(y_test,y_pred2)</a:t>
          </a:r>
        </a:p>
      </dgm:t>
    </dgm:pt>
    <dgm:pt modelId="{C7020040-632D-1B47-AE97-4292176341EC}" type="parTrans" cxnId="{B57DBF75-EE38-BF41-AA44-385F60BBAA57}">
      <dgm:prSet/>
      <dgm:spPr/>
      <dgm:t>
        <a:bodyPr/>
        <a:lstStyle/>
        <a:p>
          <a:endParaRPr lang="en-GB"/>
        </a:p>
      </dgm:t>
    </dgm:pt>
    <dgm:pt modelId="{96DF1AAB-28FE-7D41-BB4A-BED53EED58D4}" type="sibTrans" cxnId="{B57DBF75-EE38-BF41-AA44-385F60BBAA57}">
      <dgm:prSet/>
      <dgm:spPr/>
      <dgm:t>
        <a:bodyPr/>
        <a:lstStyle/>
        <a:p>
          <a:endParaRPr lang="en-US"/>
        </a:p>
      </dgm:t>
    </dgm:pt>
    <dgm:pt modelId="{9038388A-9C72-3A4B-A0F9-2348ED65B262}" type="pres">
      <dgm:prSet presAssocID="{E48B96C0-01F8-4338-856F-FF6D9007D8F5}" presName="linear" presStyleCnt="0">
        <dgm:presLayoutVars>
          <dgm:dir/>
          <dgm:animLvl val="lvl"/>
          <dgm:resizeHandles val="exact"/>
        </dgm:presLayoutVars>
      </dgm:prSet>
      <dgm:spPr/>
    </dgm:pt>
    <dgm:pt modelId="{4A1E97E3-000B-CB44-855D-41D3FF26A48A}" type="pres">
      <dgm:prSet presAssocID="{A06D8D73-F6E4-4308-8EB2-7AF4D492DD75}" presName="parentLin" presStyleCnt="0"/>
      <dgm:spPr/>
    </dgm:pt>
    <dgm:pt modelId="{053FFE78-8C71-B345-94E1-97AEC2374A32}" type="pres">
      <dgm:prSet presAssocID="{A06D8D73-F6E4-4308-8EB2-7AF4D492DD75}" presName="parentLeftMargin" presStyleLbl="node1" presStyleIdx="0" presStyleCnt="2"/>
      <dgm:spPr/>
    </dgm:pt>
    <dgm:pt modelId="{D9F31094-B2DD-114E-B5B0-B65C86E5A3A5}" type="pres">
      <dgm:prSet presAssocID="{A06D8D73-F6E4-4308-8EB2-7AF4D492DD7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71959F8-8AC2-654F-A305-EA4138756780}" type="pres">
      <dgm:prSet presAssocID="{A06D8D73-F6E4-4308-8EB2-7AF4D492DD75}" presName="negativeSpace" presStyleCnt="0"/>
      <dgm:spPr/>
    </dgm:pt>
    <dgm:pt modelId="{FF24850E-C524-1843-A67C-DBE91A6C1585}" type="pres">
      <dgm:prSet presAssocID="{A06D8D73-F6E4-4308-8EB2-7AF4D492DD75}" presName="childText" presStyleLbl="conFgAcc1" presStyleIdx="0" presStyleCnt="2">
        <dgm:presLayoutVars>
          <dgm:bulletEnabled val="1"/>
        </dgm:presLayoutVars>
      </dgm:prSet>
      <dgm:spPr/>
    </dgm:pt>
    <dgm:pt modelId="{9C758D27-3DD2-D840-9AC2-01C4AD36A891}" type="pres">
      <dgm:prSet presAssocID="{DFB5F64D-4755-49B1-B87D-02885FD4B5AF}" presName="spaceBetweenRectangles" presStyleCnt="0"/>
      <dgm:spPr/>
    </dgm:pt>
    <dgm:pt modelId="{547B2CD6-15A6-B542-98DE-8FD1D9F2BBAA}" type="pres">
      <dgm:prSet presAssocID="{36EA5EA1-BD29-4751-83B9-BF595938DFC3}" presName="parentLin" presStyleCnt="0"/>
      <dgm:spPr/>
    </dgm:pt>
    <dgm:pt modelId="{A24DC2C0-9712-6B43-AC31-75B7EF4CEF59}" type="pres">
      <dgm:prSet presAssocID="{36EA5EA1-BD29-4751-83B9-BF595938DFC3}" presName="parentLeftMargin" presStyleLbl="node1" presStyleIdx="0" presStyleCnt="2"/>
      <dgm:spPr/>
    </dgm:pt>
    <dgm:pt modelId="{E69D2724-CCF3-E24D-9D59-A929125CCE1F}" type="pres">
      <dgm:prSet presAssocID="{36EA5EA1-BD29-4751-83B9-BF595938DFC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05905F4-65CD-7D40-B5E9-841FF68106B7}" type="pres">
      <dgm:prSet presAssocID="{36EA5EA1-BD29-4751-83B9-BF595938DFC3}" presName="negativeSpace" presStyleCnt="0"/>
      <dgm:spPr/>
    </dgm:pt>
    <dgm:pt modelId="{FF9ACB4A-8104-9243-AB95-A3CB087625B6}" type="pres">
      <dgm:prSet presAssocID="{36EA5EA1-BD29-4751-83B9-BF595938DFC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6103211-750A-4045-938F-87ADBE635893}" srcId="{E48B96C0-01F8-4338-856F-FF6D9007D8F5}" destId="{36EA5EA1-BD29-4751-83B9-BF595938DFC3}" srcOrd="1" destOrd="0" parTransId="{96158F3E-B916-4167-A873-D7337BBBF7FC}" sibTransId="{A2A241A8-E3C2-4DC4-B2F3-8E30D3769EC8}"/>
    <dgm:cxn modelId="{156C6614-889C-EF4C-8634-F76BF3FEDBFF}" type="presOf" srcId="{36EA5EA1-BD29-4751-83B9-BF595938DFC3}" destId="{A24DC2C0-9712-6B43-AC31-75B7EF4CEF59}" srcOrd="0" destOrd="0" presId="urn:microsoft.com/office/officeart/2005/8/layout/list1"/>
    <dgm:cxn modelId="{BC178A2C-6CD7-924F-9BC4-C1A1FA88C25B}" type="presOf" srcId="{FE249E6D-ABC5-8B44-916F-F3B35384EFDA}" destId="{FF9ACB4A-8104-9243-AB95-A3CB087625B6}" srcOrd="0" destOrd="3" presId="urn:microsoft.com/office/officeart/2005/8/layout/list1"/>
    <dgm:cxn modelId="{4945E930-6C13-1541-8694-D8F1171A4DB3}" srcId="{A06D8D73-F6E4-4308-8EB2-7AF4D492DD75}" destId="{C297AEAD-9A27-D848-9C9B-5A9765383124}" srcOrd="1" destOrd="0" parTransId="{C46D49B6-0506-AF40-B612-AFC04F46D886}" sibTransId="{D829D408-1C03-D24D-9D35-B9C872C35268}"/>
    <dgm:cxn modelId="{ABBC6B35-24BE-4A4A-93CB-74337F61944A}" srcId="{36EA5EA1-BD29-4751-83B9-BF595938DFC3}" destId="{1FDA80C3-3410-5341-9A92-86A86ECE6D1B}" srcOrd="1" destOrd="0" parTransId="{E5833DC2-4CE5-D44D-8595-8597737EB94A}" sibTransId="{DCDB344C-D80D-604A-8861-013BA0D20C00}"/>
    <dgm:cxn modelId="{6B6E1B36-90FC-8F48-90FF-085AA28446B2}" type="presOf" srcId="{870203C7-DB27-3249-888A-E874AD4781C8}" destId="{FF24850E-C524-1843-A67C-DBE91A6C1585}" srcOrd="0" destOrd="3" presId="urn:microsoft.com/office/officeart/2005/8/layout/list1"/>
    <dgm:cxn modelId="{4DF79537-336B-EF43-8977-9A1D285CEAB5}" type="presOf" srcId="{A06D8D73-F6E4-4308-8EB2-7AF4D492DD75}" destId="{D9F31094-B2DD-114E-B5B0-B65C86E5A3A5}" srcOrd="1" destOrd="0" presId="urn:microsoft.com/office/officeart/2005/8/layout/list1"/>
    <dgm:cxn modelId="{738B4852-8626-DF47-B459-906FC5D6638A}" type="presOf" srcId="{91A9E37A-5295-5540-B531-F360035335B2}" destId="{FF9ACB4A-8104-9243-AB95-A3CB087625B6}" srcOrd="0" destOrd="2" presId="urn:microsoft.com/office/officeart/2005/8/layout/list1"/>
    <dgm:cxn modelId="{B8061658-F446-3B4F-A413-163F60254A7A}" type="presOf" srcId="{C297AEAD-9A27-D848-9C9B-5A9765383124}" destId="{FF24850E-C524-1843-A67C-DBE91A6C1585}" srcOrd="0" destOrd="1" presId="urn:microsoft.com/office/officeart/2005/8/layout/list1"/>
    <dgm:cxn modelId="{B57DBF75-EE38-BF41-AA44-385F60BBAA57}" srcId="{A06D8D73-F6E4-4308-8EB2-7AF4D492DD75}" destId="{870203C7-DB27-3249-888A-E874AD4781C8}" srcOrd="3" destOrd="0" parTransId="{C7020040-632D-1B47-AE97-4292176341EC}" sibTransId="{96DF1AAB-28FE-7D41-BB4A-BED53EED58D4}"/>
    <dgm:cxn modelId="{B0B3F077-3F40-DA4C-8424-2ECEEE1CEA97}" type="presOf" srcId="{36EA5EA1-BD29-4751-83B9-BF595938DFC3}" destId="{E69D2724-CCF3-E24D-9D59-A929125CCE1F}" srcOrd="1" destOrd="0" presId="urn:microsoft.com/office/officeart/2005/8/layout/list1"/>
    <dgm:cxn modelId="{7BDEC47D-AD73-4D52-BB2D-D9FBDB5BB569}" srcId="{E48B96C0-01F8-4338-856F-FF6D9007D8F5}" destId="{A06D8D73-F6E4-4308-8EB2-7AF4D492DD75}" srcOrd="0" destOrd="0" parTransId="{4D9DA9D1-02F3-431D-8FB2-35BC35B47A55}" sibTransId="{DFB5F64D-4755-49B1-B87D-02885FD4B5AF}"/>
    <dgm:cxn modelId="{0D771E82-5B6C-4148-932F-BB94B3F65412}" type="presOf" srcId="{BBE5D0E1-A74C-40C4-80FE-E65D14D052E0}" destId="{FF9ACB4A-8104-9243-AB95-A3CB087625B6}" srcOrd="0" destOrd="0" presId="urn:microsoft.com/office/officeart/2005/8/layout/list1"/>
    <dgm:cxn modelId="{0A339F89-DEE4-264D-A9F3-28AF85675D81}" srcId="{36EA5EA1-BD29-4751-83B9-BF595938DFC3}" destId="{4B9E77E7-BCC9-6F44-88BD-704C87E4404C}" srcOrd="4" destOrd="0" parTransId="{CCA80926-7923-CD4E-BB78-5D3776969FEF}" sibTransId="{6075EFB2-95E6-C143-868A-3FC8C48CEE78}"/>
    <dgm:cxn modelId="{772AAF91-CC7D-CC43-93DF-D20104ABE1F9}" type="presOf" srcId="{6467994B-13C5-FF44-B32B-CA41B135CEA0}" destId="{FF24850E-C524-1843-A67C-DBE91A6C1585}" srcOrd="0" destOrd="4" presId="urn:microsoft.com/office/officeart/2005/8/layout/list1"/>
    <dgm:cxn modelId="{7571DD9E-AB0E-C947-BB0B-D730034A6A5A}" type="presOf" srcId="{1FDA80C3-3410-5341-9A92-86A86ECE6D1B}" destId="{FF9ACB4A-8104-9243-AB95-A3CB087625B6}" srcOrd="0" destOrd="1" presId="urn:microsoft.com/office/officeart/2005/8/layout/list1"/>
    <dgm:cxn modelId="{533FB8A4-9298-47FA-98E1-E7F1CB467C26}" srcId="{36EA5EA1-BD29-4751-83B9-BF595938DFC3}" destId="{BBE5D0E1-A74C-40C4-80FE-E65D14D052E0}" srcOrd="0" destOrd="0" parTransId="{7D923097-5B49-4F78-94F9-BF376926E38F}" sibTransId="{A1A5A0A2-1519-4156-8B7B-8B46D2128EE8}"/>
    <dgm:cxn modelId="{AB2BB1A8-A0EA-7440-B7B1-EC47B3575662}" srcId="{A06D8D73-F6E4-4308-8EB2-7AF4D492DD75}" destId="{6467994B-13C5-FF44-B32B-CA41B135CEA0}" srcOrd="4" destOrd="0" parTransId="{F0BF75C7-C5C5-D341-AA6B-A93A054179C1}" sibTransId="{796CA81F-A9D8-BD4D-9B1F-824A6A5F421C}"/>
    <dgm:cxn modelId="{6872A7C3-A407-D141-8AAE-1708CEFD3FB5}" type="presOf" srcId="{A06D8D73-F6E4-4308-8EB2-7AF4D492DD75}" destId="{053FFE78-8C71-B345-94E1-97AEC2374A32}" srcOrd="0" destOrd="0" presId="urn:microsoft.com/office/officeart/2005/8/layout/list1"/>
    <dgm:cxn modelId="{92914BCE-2FF3-C248-9EC6-967DCAF5B39E}" srcId="{A06D8D73-F6E4-4308-8EB2-7AF4D492DD75}" destId="{6E5B9154-BDB3-2B44-BB4D-DBF32908B456}" srcOrd="0" destOrd="0" parTransId="{9431FF3C-7DA4-3C46-8B95-B376333CAC8C}" sibTransId="{04AD628E-67D7-6F49-8424-3967467EF7E8}"/>
    <dgm:cxn modelId="{204AE6DD-6E32-7446-AB56-9CB2E2A6B0DA}" type="presOf" srcId="{4B9E77E7-BCC9-6F44-88BD-704C87E4404C}" destId="{FF9ACB4A-8104-9243-AB95-A3CB087625B6}" srcOrd="0" destOrd="4" presId="urn:microsoft.com/office/officeart/2005/8/layout/list1"/>
    <dgm:cxn modelId="{CCAB22DE-4BEF-7C4B-8FDB-3DEECF3E38C5}" srcId="{A06D8D73-F6E4-4308-8EB2-7AF4D492DD75}" destId="{E33ACD30-5C13-D845-A2D0-D0BE3CF03915}" srcOrd="2" destOrd="0" parTransId="{C6C9A161-33DA-FE4D-B3E8-3219C26DFC16}" sibTransId="{C0B79E44-C263-F946-8BA4-C25E95F97C53}"/>
    <dgm:cxn modelId="{9B2C7CDE-6837-7B42-B581-1DA7003A1E2E}" srcId="{36EA5EA1-BD29-4751-83B9-BF595938DFC3}" destId="{FE249E6D-ABC5-8B44-916F-F3B35384EFDA}" srcOrd="3" destOrd="0" parTransId="{387F0585-735B-D84A-A71A-7D0E4B198617}" sibTransId="{C2DF8854-1BFF-3643-85E3-1554CD741993}"/>
    <dgm:cxn modelId="{EFF4D0E0-17EB-C143-8A96-6538FD7591C0}" type="presOf" srcId="{E48B96C0-01F8-4338-856F-FF6D9007D8F5}" destId="{9038388A-9C72-3A4B-A0F9-2348ED65B262}" srcOrd="0" destOrd="0" presId="urn:microsoft.com/office/officeart/2005/8/layout/list1"/>
    <dgm:cxn modelId="{E0BBE9E1-B801-CA41-98FE-A49287FC89D0}" type="presOf" srcId="{6E5B9154-BDB3-2B44-BB4D-DBF32908B456}" destId="{FF24850E-C524-1843-A67C-DBE91A6C1585}" srcOrd="0" destOrd="0" presId="urn:microsoft.com/office/officeart/2005/8/layout/list1"/>
    <dgm:cxn modelId="{14CB31E8-80B3-3F4C-AF76-08C30C966130}" type="presOf" srcId="{E33ACD30-5C13-D845-A2D0-D0BE3CF03915}" destId="{FF24850E-C524-1843-A67C-DBE91A6C1585}" srcOrd="0" destOrd="2" presId="urn:microsoft.com/office/officeart/2005/8/layout/list1"/>
    <dgm:cxn modelId="{66E9E0F4-351B-744A-9B44-6B643BA2A3C3}" srcId="{36EA5EA1-BD29-4751-83B9-BF595938DFC3}" destId="{91A9E37A-5295-5540-B531-F360035335B2}" srcOrd="2" destOrd="0" parTransId="{EAD4FB5A-3916-7F42-9F50-DE5065B24D3D}" sibTransId="{6FA8CDC6-0668-FB47-B798-936EF8482882}"/>
    <dgm:cxn modelId="{9347A913-B5B7-9E4B-8FE0-067628EFCA38}" type="presParOf" srcId="{9038388A-9C72-3A4B-A0F9-2348ED65B262}" destId="{4A1E97E3-000B-CB44-855D-41D3FF26A48A}" srcOrd="0" destOrd="0" presId="urn:microsoft.com/office/officeart/2005/8/layout/list1"/>
    <dgm:cxn modelId="{6308356A-94D9-6D41-BA50-5959CD281BDC}" type="presParOf" srcId="{4A1E97E3-000B-CB44-855D-41D3FF26A48A}" destId="{053FFE78-8C71-B345-94E1-97AEC2374A32}" srcOrd="0" destOrd="0" presId="urn:microsoft.com/office/officeart/2005/8/layout/list1"/>
    <dgm:cxn modelId="{6085C92A-1505-F94F-BEDF-19DF1B799F09}" type="presParOf" srcId="{4A1E97E3-000B-CB44-855D-41D3FF26A48A}" destId="{D9F31094-B2DD-114E-B5B0-B65C86E5A3A5}" srcOrd="1" destOrd="0" presId="urn:microsoft.com/office/officeart/2005/8/layout/list1"/>
    <dgm:cxn modelId="{8D1F8760-BA82-5C4D-9405-66BA1D255C0C}" type="presParOf" srcId="{9038388A-9C72-3A4B-A0F9-2348ED65B262}" destId="{671959F8-8AC2-654F-A305-EA4138756780}" srcOrd="1" destOrd="0" presId="urn:microsoft.com/office/officeart/2005/8/layout/list1"/>
    <dgm:cxn modelId="{C48E5CB9-4766-0749-8A0F-A08329A03B99}" type="presParOf" srcId="{9038388A-9C72-3A4B-A0F9-2348ED65B262}" destId="{FF24850E-C524-1843-A67C-DBE91A6C1585}" srcOrd="2" destOrd="0" presId="urn:microsoft.com/office/officeart/2005/8/layout/list1"/>
    <dgm:cxn modelId="{492EE283-79AA-F24B-9EA7-BE869613BF25}" type="presParOf" srcId="{9038388A-9C72-3A4B-A0F9-2348ED65B262}" destId="{9C758D27-3DD2-D840-9AC2-01C4AD36A891}" srcOrd="3" destOrd="0" presId="urn:microsoft.com/office/officeart/2005/8/layout/list1"/>
    <dgm:cxn modelId="{66CD1AEC-5CC7-9C41-B309-B6EF8353874D}" type="presParOf" srcId="{9038388A-9C72-3A4B-A0F9-2348ED65B262}" destId="{547B2CD6-15A6-B542-98DE-8FD1D9F2BBAA}" srcOrd="4" destOrd="0" presId="urn:microsoft.com/office/officeart/2005/8/layout/list1"/>
    <dgm:cxn modelId="{B8BE064D-8A77-5945-A0DA-41E6471D0F22}" type="presParOf" srcId="{547B2CD6-15A6-B542-98DE-8FD1D9F2BBAA}" destId="{A24DC2C0-9712-6B43-AC31-75B7EF4CEF59}" srcOrd="0" destOrd="0" presId="urn:microsoft.com/office/officeart/2005/8/layout/list1"/>
    <dgm:cxn modelId="{000F0CC5-CB21-9742-95D0-28A377676EAA}" type="presParOf" srcId="{547B2CD6-15A6-B542-98DE-8FD1D9F2BBAA}" destId="{E69D2724-CCF3-E24D-9D59-A929125CCE1F}" srcOrd="1" destOrd="0" presId="urn:microsoft.com/office/officeart/2005/8/layout/list1"/>
    <dgm:cxn modelId="{1237D736-F6DD-D444-8FB9-5A3EBF92E181}" type="presParOf" srcId="{9038388A-9C72-3A4B-A0F9-2348ED65B262}" destId="{405905F4-65CD-7D40-B5E9-841FF68106B7}" srcOrd="5" destOrd="0" presId="urn:microsoft.com/office/officeart/2005/8/layout/list1"/>
    <dgm:cxn modelId="{A83DC6DE-9C1D-5F4E-B6D7-74AB886F7B1E}" type="presParOf" srcId="{9038388A-9C72-3A4B-A0F9-2348ED65B262}" destId="{FF9ACB4A-8104-9243-AB95-A3CB087625B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48B96C0-01F8-4338-856F-FF6D9007D8F5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D6CCC1-6083-8042-8264-7553BB67B07A}">
      <dgm:prSet/>
      <dgm:spPr/>
      <dgm:t>
        <a:bodyPr/>
        <a:lstStyle/>
        <a:p>
          <a:r>
            <a:rPr lang="en-US" b="1" dirty="0">
              <a:latin typeface="Segoe UI" panose="020B0502040204020203" pitchFamily="34" charset="0"/>
              <a:cs typeface="Segoe UI" panose="020B0502040204020203" pitchFamily="34" charset="0"/>
            </a:rPr>
            <a:t>K Neighbors Classifier</a:t>
          </a:r>
        </a:p>
      </dgm:t>
    </dgm:pt>
    <dgm:pt modelId="{F4C3DAC7-A871-B94F-B678-F58DCF1F4D3F}" type="parTrans" cxnId="{1FB5746E-07D5-F143-891A-33B6B825B9B2}">
      <dgm:prSet/>
      <dgm:spPr/>
      <dgm:t>
        <a:bodyPr/>
        <a:lstStyle/>
        <a:p>
          <a:endParaRPr lang="en-GB"/>
        </a:p>
      </dgm:t>
    </dgm:pt>
    <dgm:pt modelId="{9A3FCD35-6E64-D14B-97D9-57BE94110B61}" type="sibTrans" cxnId="{1FB5746E-07D5-F143-891A-33B6B825B9B2}">
      <dgm:prSet/>
      <dgm:spPr/>
      <dgm:t>
        <a:bodyPr/>
        <a:lstStyle/>
        <a:p>
          <a:endParaRPr lang="en-GB"/>
        </a:p>
      </dgm:t>
    </dgm:pt>
    <dgm:pt modelId="{89D694C7-A294-7A4E-AAF8-C8225AF36742}">
      <dgm:prSet custT="1"/>
      <dgm:spPr/>
      <dgm:t>
        <a:bodyPr/>
        <a:lstStyle/>
        <a:p>
          <a:pPr>
            <a:buNone/>
          </a:pPr>
          <a:r>
            <a:rPr lang="en-GB" sz="2400" dirty="0" err="1">
              <a:latin typeface="Segoe UI" panose="020B0502040204020203" pitchFamily="34" charset="0"/>
              <a:cs typeface="Segoe UI" panose="020B0502040204020203" pitchFamily="34" charset="0"/>
            </a:rPr>
            <a:t>knn</a:t>
          </a:r>
          <a:r>
            <a:rPr lang="en-GB" sz="2400" dirty="0">
              <a:latin typeface="Segoe UI" panose="020B0502040204020203" pitchFamily="34" charset="0"/>
              <a:cs typeface="Segoe UI" panose="020B0502040204020203" pitchFamily="34" charset="0"/>
            </a:rPr>
            <a:t>=</a:t>
          </a:r>
          <a:r>
            <a:rPr lang="en-GB" sz="2400" dirty="0" err="1">
              <a:latin typeface="Segoe UI" panose="020B0502040204020203" pitchFamily="34" charset="0"/>
              <a:cs typeface="Segoe UI" panose="020B0502040204020203" pitchFamily="34" charset="0"/>
            </a:rPr>
            <a:t>KNeighborsClassifier</a:t>
          </a:r>
          <a:r>
            <a:rPr lang="en-GB" sz="2400" dirty="0"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lang="en-GB" sz="2400" dirty="0" err="1">
              <a:latin typeface="Segoe UI" panose="020B0502040204020203" pitchFamily="34" charset="0"/>
              <a:cs typeface="Segoe UI" panose="020B0502040204020203" pitchFamily="34" charset="0"/>
            </a:rPr>
            <a:t>n_neighbors</a:t>
          </a:r>
          <a:r>
            <a:rPr lang="en-GB" sz="2400" dirty="0">
              <a:latin typeface="Segoe UI" panose="020B0502040204020203" pitchFamily="34" charset="0"/>
              <a:cs typeface="Segoe UI" panose="020B0502040204020203" pitchFamily="34" charset="0"/>
            </a:rPr>
            <a:t>=7)</a:t>
          </a:r>
        </a:p>
      </dgm:t>
    </dgm:pt>
    <dgm:pt modelId="{74BB85ED-9AFD-8D44-90A4-45AE6B7EA7E4}" type="parTrans" cxnId="{3B282030-33FA-014A-BE16-178A11AE24A9}">
      <dgm:prSet/>
      <dgm:spPr/>
      <dgm:t>
        <a:bodyPr/>
        <a:lstStyle/>
        <a:p>
          <a:endParaRPr lang="en-GB"/>
        </a:p>
      </dgm:t>
    </dgm:pt>
    <dgm:pt modelId="{9318886C-0329-394F-AC3C-474E93B37C49}" type="sibTrans" cxnId="{3B282030-33FA-014A-BE16-178A11AE24A9}">
      <dgm:prSet/>
      <dgm:spPr/>
      <dgm:t>
        <a:bodyPr/>
        <a:lstStyle/>
        <a:p>
          <a:endParaRPr lang="en-GB"/>
        </a:p>
      </dgm:t>
    </dgm:pt>
    <dgm:pt modelId="{7AE37B2D-A796-D842-9D3D-1D26AD7A2BA0}">
      <dgm:prSet custT="1"/>
      <dgm:spPr/>
      <dgm:t>
        <a:bodyPr/>
        <a:lstStyle/>
        <a:p>
          <a:pPr>
            <a:buNone/>
          </a:pPr>
          <a:r>
            <a:rPr lang="en-GB" sz="2400" dirty="0" err="1">
              <a:latin typeface="Segoe UI" panose="020B0502040204020203" pitchFamily="34" charset="0"/>
              <a:cs typeface="Segoe UI" panose="020B0502040204020203" pitchFamily="34" charset="0"/>
            </a:rPr>
            <a:t>knn.fit</a:t>
          </a:r>
          <a:r>
            <a:rPr lang="en-GB" sz="2400" dirty="0"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lang="en-GB" sz="2400" dirty="0" err="1">
              <a:latin typeface="Segoe UI" panose="020B0502040204020203" pitchFamily="34" charset="0"/>
              <a:cs typeface="Segoe UI" panose="020B0502040204020203" pitchFamily="34" charset="0"/>
            </a:rPr>
            <a:t>X_train,y_train</a:t>
          </a:r>
          <a:r>
            <a:rPr lang="en-GB" sz="2400" dirty="0">
              <a:latin typeface="Segoe UI" panose="020B0502040204020203" pitchFamily="34" charset="0"/>
              <a:cs typeface="Segoe UI" panose="020B0502040204020203" pitchFamily="34" charset="0"/>
            </a:rPr>
            <a:t>)
y_pred3=</a:t>
          </a:r>
          <a:r>
            <a:rPr lang="en-GB" sz="2400" dirty="0" err="1">
              <a:latin typeface="Segoe UI" panose="020B0502040204020203" pitchFamily="34" charset="0"/>
              <a:cs typeface="Segoe UI" panose="020B0502040204020203" pitchFamily="34" charset="0"/>
            </a:rPr>
            <a:t>knn.predict</a:t>
          </a:r>
          <a:r>
            <a:rPr lang="en-GB" sz="2400" dirty="0"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lang="en-GB" sz="2400" dirty="0" err="1">
              <a:latin typeface="Segoe UI" panose="020B0502040204020203" pitchFamily="34" charset="0"/>
              <a:cs typeface="Segoe UI" panose="020B0502040204020203" pitchFamily="34" charset="0"/>
            </a:rPr>
            <a:t>X_test</a:t>
          </a:r>
          <a:r>
            <a:rPr lang="en-GB" sz="2400" dirty="0">
              <a:latin typeface="Segoe UI" panose="020B0502040204020203" pitchFamily="34" charset="0"/>
              <a:cs typeface="Segoe UI" panose="020B0502040204020203" pitchFamily="34" charset="0"/>
            </a:rPr>
            <a:t>)
</a:t>
          </a:r>
          <a:r>
            <a:rPr lang="en-GB" sz="2400" dirty="0" err="1">
              <a:latin typeface="Segoe UI" panose="020B0502040204020203" pitchFamily="34" charset="0"/>
              <a:cs typeface="Segoe UI" panose="020B0502040204020203" pitchFamily="34" charset="0"/>
            </a:rPr>
            <a:t>accuracy_score</a:t>
          </a:r>
          <a:r>
            <a:rPr lang="en-GB" sz="2400" dirty="0">
              <a:latin typeface="Segoe UI" panose="020B0502040204020203" pitchFamily="34" charset="0"/>
              <a:cs typeface="Segoe UI" panose="020B0502040204020203" pitchFamily="34" charset="0"/>
            </a:rPr>
            <a:t>(y_test,y_pred3)</a:t>
          </a:r>
        </a:p>
      </dgm:t>
    </dgm:pt>
    <dgm:pt modelId="{1241FFF7-085D-CC4B-BA01-767357EE2FAE}" type="parTrans" cxnId="{65E03A03-928C-F547-AF05-5FFA5BF53B31}">
      <dgm:prSet/>
      <dgm:spPr/>
      <dgm:t>
        <a:bodyPr/>
        <a:lstStyle/>
        <a:p>
          <a:endParaRPr lang="en-GB"/>
        </a:p>
      </dgm:t>
    </dgm:pt>
    <dgm:pt modelId="{48D829BD-3412-9B4E-931E-CF5A869DBFAE}" type="sibTrans" cxnId="{65E03A03-928C-F547-AF05-5FFA5BF53B31}">
      <dgm:prSet/>
      <dgm:spPr/>
      <dgm:t>
        <a:bodyPr/>
        <a:lstStyle/>
        <a:p>
          <a:endParaRPr lang="en-GB"/>
        </a:p>
      </dgm:t>
    </dgm:pt>
    <dgm:pt modelId="{5B5661E4-811E-334A-8393-9F4350E94976}">
      <dgm:prSet custT="1"/>
      <dgm:spPr/>
      <dgm:t>
        <a:bodyPr/>
        <a:lstStyle/>
        <a:p>
          <a:pPr>
            <a:buNone/>
          </a:pPr>
          <a:r>
            <a:rPr lang="en-GB" sz="2400" dirty="0">
              <a:latin typeface="Segoe UI" panose="020B0502040204020203" pitchFamily="34" charset="0"/>
              <a:cs typeface="Segoe UI" panose="020B0502040204020203" pitchFamily="34" charset="0"/>
            </a:rPr>
            <a:t>from </a:t>
          </a:r>
          <a:r>
            <a:rPr lang="en-GB" sz="2400" dirty="0" err="1">
              <a:latin typeface="Segoe UI" panose="020B0502040204020203" pitchFamily="34" charset="0"/>
              <a:cs typeface="Segoe UI" panose="020B0502040204020203" pitchFamily="34" charset="0"/>
            </a:rPr>
            <a:t>sklearn.neighbors</a:t>
          </a:r>
          <a:r>
            <a:rPr lang="en-GB" sz="2400" dirty="0">
              <a:latin typeface="Segoe UI" panose="020B0502040204020203" pitchFamily="34" charset="0"/>
              <a:cs typeface="Segoe UI" panose="020B0502040204020203" pitchFamily="34" charset="0"/>
            </a:rPr>
            <a:t> import </a:t>
          </a:r>
          <a:r>
            <a:rPr lang="en-GB" sz="2400" dirty="0" err="1">
              <a:latin typeface="Segoe UI" panose="020B0502040204020203" pitchFamily="34" charset="0"/>
              <a:cs typeface="Segoe UI" panose="020B0502040204020203" pitchFamily="34" charset="0"/>
            </a:rPr>
            <a:t>KNeighborsClassifier</a:t>
          </a:r>
          <a:endParaRPr lang="en-GB" sz="24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AD8A139-85C9-6640-B8E4-62F37C205283}" type="parTrans" cxnId="{361F5593-9173-A846-8947-34D93AE1671C}">
      <dgm:prSet/>
      <dgm:spPr/>
      <dgm:t>
        <a:bodyPr/>
        <a:lstStyle/>
        <a:p>
          <a:endParaRPr lang="en-GB"/>
        </a:p>
      </dgm:t>
    </dgm:pt>
    <dgm:pt modelId="{6821B8BB-C3AE-B14B-98AD-926BB4B101C6}" type="sibTrans" cxnId="{361F5593-9173-A846-8947-34D93AE1671C}">
      <dgm:prSet/>
      <dgm:spPr/>
      <dgm:t>
        <a:bodyPr/>
        <a:lstStyle/>
        <a:p>
          <a:endParaRPr lang="en-GB"/>
        </a:p>
      </dgm:t>
    </dgm:pt>
    <dgm:pt modelId="{9C17CA54-BF79-1942-9F03-DCB6264FF4C4}" type="pres">
      <dgm:prSet presAssocID="{E48B96C0-01F8-4338-856F-FF6D9007D8F5}" presName="linear" presStyleCnt="0">
        <dgm:presLayoutVars>
          <dgm:dir/>
          <dgm:animLvl val="lvl"/>
          <dgm:resizeHandles val="exact"/>
        </dgm:presLayoutVars>
      </dgm:prSet>
      <dgm:spPr/>
    </dgm:pt>
    <dgm:pt modelId="{75150A4D-ADA5-734E-A526-4EEA78CA9DA1}" type="pres">
      <dgm:prSet presAssocID="{43D6CCC1-6083-8042-8264-7553BB67B07A}" presName="parentLin" presStyleCnt="0"/>
      <dgm:spPr/>
    </dgm:pt>
    <dgm:pt modelId="{780C9B21-E7B4-9440-9440-A26866E009EF}" type="pres">
      <dgm:prSet presAssocID="{43D6CCC1-6083-8042-8264-7553BB67B07A}" presName="parentLeftMargin" presStyleLbl="node1" presStyleIdx="0" presStyleCnt="1"/>
      <dgm:spPr/>
    </dgm:pt>
    <dgm:pt modelId="{E02AE594-0B10-864D-890A-EE732818C00A}" type="pres">
      <dgm:prSet presAssocID="{43D6CCC1-6083-8042-8264-7553BB67B07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377C497-3800-B244-A6DD-41F29E708FC2}" type="pres">
      <dgm:prSet presAssocID="{43D6CCC1-6083-8042-8264-7553BB67B07A}" presName="negativeSpace" presStyleCnt="0"/>
      <dgm:spPr/>
    </dgm:pt>
    <dgm:pt modelId="{EF3702C1-534C-364A-91C7-994529ABEA6D}" type="pres">
      <dgm:prSet presAssocID="{43D6CCC1-6083-8042-8264-7553BB67B07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5E03A03-928C-F547-AF05-5FFA5BF53B31}" srcId="{43D6CCC1-6083-8042-8264-7553BB67B07A}" destId="{7AE37B2D-A796-D842-9D3D-1D26AD7A2BA0}" srcOrd="2" destOrd="0" parTransId="{1241FFF7-085D-CC4B-BA01-767357EE2FAE}" sibTransId="{48D829BD-3412-9B4E-931E-CF5A869DBFAE}"/>
    <dgm:cxn modelId="{E2967821-1258-144D-B070-32F8ED9B03E4}" type="presOf" srcId="{5B5661E4-811E-334A-8393-9F4350E94976}" destId="{EF3702C1-534C-364A-91C7-994529ABEA6D}" srcOrd="0" destOrd="0" presId="urn:microsoft.com/office/officeart/2005/8/layout/list1"/>
    <dgm:cxn modelId="{3B282030-33FA-014A-BE16-178A11AE24A9}" srcId="{43D6CCC1-6083-8042-8264-7553BB67B07A}" destId="{89D694C7-A294-7A4E-AAF8-C8225AF36742}" srcOrd="1" destOrd="0" parTransId="{74BB85ED-9AFD-8D44-90A4-45AE6B7EA7E4}" sibTransId="{9318886C-0329-394F-AC3C-474E93B37C49}"/>
    <dgm:cxn modelId="{7AD88045-B228-9C43-BB73-A3DD45214EDA}" type="presOf" srcId="{89D694C7-A294-7A4E-AAF8-C8225AF36742}" destId="{EF3702C1-534C-364A-91C7-994529ABEA6D}" srcOrd="0" destOrd="1" presId="urn:microsoft.com/office/officeart/2005/8/layout/list1"/>
    <dgm:cxn modelId="{1FB5746E-07D5-F143-891A-33B6B825B9B2}" srcId="{E48B96C0-01F8-4338-856F-FF6D9007D8F5}" destId="{43D6CCC1-6083-8042-8264-7553BB67B07A}" srcOrd="0" destOrd="0" parTransId="{F4C3DAC7-A871-B94F-B678-F58DCF1F4D3F}" sibTransId="{9A3FCD35-6E64-D14B-97D9-57BE94110B61}"/>
    <dgm:cxn modelId="{EC110A6F-C909-914C-A7F4-58DEED9CAA80}" type="presOf" srcId="{7AE37B2D-A796-D842-9D3D-1D26AD7A2BA0}" destId="{EF3702C1-534C-364A-91C7-994529ABEA6D}" srcOrd="0" destOrd="2" presId="urn:microsoft.com/office/officeart/2005/8/layout/list1"/>
    <dgm:cxn modelId="{82071F86-B10E-0848-A377-442A388CB165}" type="presOf" srcId="{43D6CCC1-6083-8042-8264-7553BB67B07A}" destId="{E02AE594-0B10-864D-890A-EE732818C00A}" srcOrd="1" destOrd="0" presId="urn:microsoft.com/office/officeart/2005/8/layout/list1"/>
    <dgm:cxn modelId="{361F5593-9173-A846-8947-34D93AE1671C}" srcId="{43D6CCC1-6083-8042-8264-7553BB67B07A}" destId="{5B5661E4-811E-334A-8393-9F4350E94976}" srcOrd="0" destOrd="0" parTransId="{2AD8A139-85C9-6640-B8E4-62F37C205283}" sibTransId="{6821B8BB-C3AE-B14B-98AD-926BB4B101C6}"/>
    <dgm:cxn modelId="{06868ED8-E3CE-A84C-BC62-A8C60BFA7D8B}" type="presOf" srcId="{E48B96C0-01F8-4338-856F-FF6D9007D8F5}" destId="{9C17CA54-BF79-1942-9F03-DCB6264FF4C4}" srcOrd="0" destOrd="0" presId="urn:microsoft.com/office/officeart/2005/8/layout/list1"/>
    <dgm:cxn modelId="{9886F6ED-B3A4-9D45-AA0E-B4432D0F38AF}" type="presOf" srcId="{43D6CCC1-6083-8042-8264-7553BB67B07A}" destId="{780C9B21-E7B4-9440-9440-A26866E009EF}" srcOrd="0" destOrd="0" presId="urn:microsoft.com/office/officeart/2005/8/layout/list1"/>
    <dgm:cxn modelId="{C37AA6F6-0252-F742-921C-3F002D079686}" type="presParOf" srcId="{9C17CA54-BF79-1942-9F03-DCB6264FF4C4}" destId="{75150A4D-ADA5-734E-A526-4EEA78CA9DA1}" srcOrd="0" destOrd="0" presId="urn:microsoft.com/office/officeart/2005/8/layout/list1"/>
    <dgm:cxn modelId="{606EB1BF-E8F3-A543-A5F3-383562404E44}" type="presParOf" srcId="{75150A4D-ADA5-734E-A526-4EEA78CA9DA1}" destId="{780C9B21-E7B4-9440-9440-A26866E009EF}" srcOrd="0" destOrd="0" presId="urn:microsoft.com/office/officeart/2005/8/layout/list1"/>
    <dgm:cxn modelId="{947AF36B-8E81-8C47-AA51-9DBE0F1E83CE}" type="presParOf" srcId="{75150A4D-ADA5-734E-A526-4EEA78CA9DA1}" destId="{E02AE594-0B10-864D-890A-EE732818C00A}" srcOrd="1" destOrd="0" presId="urn:microsoft.com/office/officeart/2005/8/layout/list1"/>
    <dgm:cxn modelId="{AF5DCDFB-6250-C54B-8BD4-1FED71CBBA43}" type="presParOf" srcId="{9C17CA54-BF79-1942-9F03-DCB6264FF4C4}" destId="{7377C497-3800-B244-A6DD-41F29E708FC2}" srcOrd="1" destOrd="0" presId="urn:microsoft.com/office/officeart/2005/8/layout/list1"/>
    <dgm:cxn modelId="{4E01154F-6F47-9C4E-BA98-A48435F5E5CA}" type="presParOf" srcId="{9C17CA54-BF79-1942-9F03-DCB6264FF4C4}" destId="{EF3702C1-534C-364A-91C7-994529ABEA6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48B96C0-01F8-4338-856F-FF6D9007D8F5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6D8D73-F6E4-4308-8EB2-7AF4D492DD75}">
      <dgm:prSet custT="1"/>
      <dgm:spPr/>
      <dgm:t>
        <a:bodyPr/>
        <a:lstStyle/>
        <a:p>
          <a:pPr>
            <a:buNone/>
            <a:defRPr b="1"/>
          </a:pPr>
          <a:r>
            <a:rPr lang="en-GB" sz="2800" b="1" dirty="0">
              <a:latin typeface="Segoe UI" panose="020B0502040204020203" pitchFamily="34" charset="0"/>
              <a:cs typeface="Segoe UI" panose="020B0502040204020203" pitchFamily="34" charset="0"/>
            </a:rPr>
            <a:t>Decision Tree Classifier</a:t>
          </a:r>
          <a:endParaRPr lang="en-US" sz="28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D9DA9D1-02F3-431D-8FB2-35BC35B47A55}" type="parTrans" cxnId="{7BDEC47D-AD73-4D52-BB2D-D9FBDB5BB569}">
      <dgm:prSet/>
      <dgm:spPr/>
      <dgm:t>
        <a:bodyPr/>
        <a:lstStyle/>
        <a:p>
          <a:endParaRPr lang="en-US" sz="2000"/>
        </a:p>
      </dgm:t>
    </dgm:pt>
    <dgm:pt modelId="{DFB5F64D-4755-49B1-B87D-02885FD4B5AF}" type="sibTrans" cxnId="{7BDEC47D-AD73-4D52-BB2D-D9FBDB5BB569}">
      <dgm:prSet/>
      <dgm:spPr/>
      <dgm:t>
        <a:bodyPr/>
        <a:lstStyle/>
        <a:p>
          <a:endParaRPr lang="en-US"/>
        </a:p>
      </dgm:t>
    </dgm:pt>
    <dgm:pt modelId="{36EA5EA1-BD29-4751-83B9-BF595938DFC3}">
      <dgm:prSet custT="1"/>
      <dgm:spPr/>
      <dgm:t>
        <a:bodyPr/>
        <a:lstStyle/>
        <a:p>
          <a:pPr>
            <a:buNone/>
            <a:defRPr b="1"/>
          </a:pPr>
          <a:r>
            <a:rPr lang="en-GB" sz="2800" b="1" dirty="0">
              <a:latin typeface="Segoe UI" panose="020B0502040204020203" pitchFamily="34" charset="0"/>
              <a:cs typeface="Segoe UI" panose="020B0502040204020203" pitchFamily="34" charset="0"/>
            </a:rPr>
            <a:t>Random Forest Classifier</a:t>
          </a:r>
          <a:endParaRPr lang="en-US" sz="28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6158F3E-B916-4167-A873-D7337BBBF7FC}" type="parTrans" cxnId="{66103211-750A-4045-938F-87ADBE635893}">
      <dgm:prSet/>
      <dgm:spPr/>
      <dgm:t>
        <a:bodyPr/>
        <a:lstStyle/>
        <a:p>
          <a:endParaRPr lang="en-US" sz="2000"/>
        </a:p>
      </dgm:t>
    </dgm:pt>
    <dgm:pt modelId="{A2A241A8-E3C2-4DC4-B2F3-8E30D3769EC8}" type="sibTrans" cxnId="{66103211-750A-4045-938F-87ADBE635893}">
      <dgm:prSet/>
      <dgm:spPr/>
      <dgm:t>
        <a:bodyPr/>
        <a:lstStyle/>
        <a:p>
          <a:endParaRPr lang="en-US"/>
        </a:p>
      </dgm:t>
    </dgm:pt>
    <dgm:pt modelId="{BBE5D0E1-A74C-40C4-80FE-E65D14D052E0}">
      <dgm:prSet custT="1"/>
      <dgm:spPr/>
      <dgm:t>
        <a:bodyPr/>
        <a:lstStyle/>
        <a:p>
          <a:pPr>
            <a:buNone/>
          </a:pPr>
          <a:r>
            <a:rPr lang="en-GB" sz="1800" dirty="0">
              <a:latin typeface="Segoe UI" panose="020B0502040204020203" pitchFamily="34" charset="0"/>
              <a:cs typeface="Segoe UI" panose="020B0502040204020203" pitchFamily="34" charset="0"/>
            </a:rPr>
            <a:t>from </a:t>
          </a:r>
          <a:r>
            <a:rPr lang="en-GB" sz="1800" dirty="0" err="1">
              <a:latin typeface="Segoe UI" panose="020B0502040204020203" pitchFamily="34" charset="0"/>
              <a:cs typeface="Segoe UI" panose="020B0502040204020203" pitchFamily="34" charset="0"/>
            </a:rPr>
            <a:t>sklearn.ensemble</a:t>
          </a:r>
          <a:r>
            <a:rPr lang="en-GB" sz="1800" dirty="0">
              <a:latin typeface="Segoe UI" panose="020B0502040204020203" pitchFamily="34" charset="0"/>
              <a:cs typeface="Segoe UI" panose="020B0502040204020203" pitchFamily="34" charset="0"/>
            </a:rPr>
            <a:t> import </a:t>
          </a:r>
          <a:r>
            <a:rPr lang="en-GB" sz="1800" dirty="0" err="1">
              <a:latin typeface="Segoe UI" panose="020B0502040204020203" pitchFamily="34" charset="0"/>
              <a:cs typeface="Segoe UI" panose="020B0502040204020203" pitchFamily="34" charset="0"/>
            </a:rPr>
            <a:t>RandomForestClassifier</a:t>
          </a:r>
          <a:endParaRPr lang="en-US" sz="18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D923097-5B49-4F78-94F9-BF376926E38F}" type="parTrans" cxnId="{533FB8A4-9298-47FA-98E1-E7F1CB467C26}">
      <dgm:prSet/>
      <dgm:spPr/>
      <dgm:t>
        <a:bodyPr/>
        <a:lstStyle/>
        <a:p>
          <a:endParaRPr lang="en-US" sz="2000"/>
        </a:p>
      </dgm:t>
    </dgm:pt>
    <dgm:pt modelId="{A1A5A0A2-1519-4156-8B7B-8B46D2128EE8}" type="sibTrans" cxnId="{533FB8A4-9298-47FA-98E1-E7F1CB467C26}">
      <dgm:prSet/>
      <dgm:spPr/>
      <dgm:t>
        <a:bodyPr/>
        <a:lstStyle/>
        <a:p>
          <a:endParaRPr lang="en-US"/>
        </a:p>
      </dgm:t>
    </dgm:pt>
    <dgm:pt modelId="{6E5B9154-BDB3-2B44-BB4D-DBF32908B456}">
      <dgm:prSet custT="1"/>
      <dgm:spPr/>
      <dgm:t>
        <a:bodyPr/>
        <a:lstStyle/>
        <a:p>
          <a:pPr>
            <a:buNone/>
          </a:pPr>
          <a:r>
            <a:rPr lang="en-GB" sz="1800" dirty="0">
              <a:latin typeface="Segoe UI" panose="020B0502040204020203" pitchFamily="34" charset="0"/>
              <a:cs typeface="Segoe UI" panose="020B0502040204020203" pitchFamily="34" charset="0"/>
            </a:rPr>
            <a:t>from </a:t>
          </a:r>
          <a:r>
            <a:rPr lang="en-GB" sz="1800" dirty="0" err="1">
              <a:latin typeface="Segoe UI" panose="020B0502040204020203" pitchFamily="34" charset="0"/>
              <a:cs typeface="Segoe UI" panose="020B0502040204020203" pitchFamily="34" charset="0"/>
            </a:rPr>
            <a:t>sklearn.tree</a:t>
          </a:r>
          <a:r>
            <a:rPr lang="en-GB" sz="1800" dirty="0">
              <a:latin typeface="Segoe UI" panose="020B0502040204020203" pitchFamily="34" charset="0"/>
              <a:cs typeface="Segoe UI" panose="020B0502040204020203" pitchFamily="34" charset="0"/>
            </a:rPr>
            <a:t> import </a:t>
          </a:r>
          <a:r>
            <a:rPr lang="en-GB" sz="1800" dirty="0" err="1">
              <a:latin typeface="Segoe UI" panose="020B0502040204020203" pitchFamily="34" charset="0"/>
              <a:cs typeface="Segoe UI" panose="020B0502040204020203" pitchFamily="34" charset="0"/>
            </a:rPr>
            <a:t>DecisionTreeClassifier</a:t>
          </a:r>
          <a:r>
            <a:rPr lang="en-GB" sz="1800" dirty="0">
              <a:latin typeface="Segoe UI" panose="020B0502040204020203" pitchFamily="34" charset="0"/>
              <a:cs typeface="Segoe UI" panose="020B0502040204020203" pitchFamily="34" charset="0"/>
            </a:rPr>
            <a:t>
dt=</a:t>
          </a:r>
          <a:r>
            <a:rPr lang="en-GB" sz="1800" dirty="0" err="1">
              <a:latin typeface="Segoe UI" panose="020B0502040204020203" pitchFamily="34" charset="0"/>
              <a:cs typeface="Segoe UI" panose="020B0502040204020203" pitchFamily="34" charset="0"/>
            </a:rPr>
            <a:t>DecisionTreeClassifier</a:t>
          </a:r>
          <a:r>
            <a:rPr lang="en-GB" sz="1800" dirty="0">
              <a:latin typeface="Segoe UI" panose="020B0502040204020203" pitchFamily="34" charset="0"/>
              <a:cs typeface="Segoe UI" panose="020B0502040204020203" pitchFamily="34" charset="0"/>
            </a:rPr>
            <a:t>()</a:t>
          </a:r>
        </a:p>
      </dgm:t>
    </dgm:pt>
    <dgm:pt modelId="{9431FF3C-7DA4-3C46-8B95-B376333CAC8C}" type="parTrans" cxnId="{92914BCE-2FF3-C248-9EC6-967DCAF5B39E}">
      <dgm:prSet/>
      <dgm:spPr/>
      <dgm:t>
        <a:bodyPr/>
        <a:lstStyle/>
        <a:p>
          <a:endParaRPr lang="en-GB"/>
        </a:p>
      </dgm:t>
    </dgm:pt>
    <dgm:pt modelId="{04AD628E-67D7-6F49-8424-3967467EF7E8}" type="sibTrans" cxnId="{92914BCE-2FF3-C248-9EC6-967DCAF5B39E}">
      <dgm:prSet/>
      <dgm:spPr/>
      <dgm:t>
        <a:bodyPr/>
        <a:lstStyle/>
        <a:p>
          <a:endParaRPr lang="en-GB"/>
        </a:p>
      </dgm:t>
    </dgm:pt>
    <dgm:pt modelId="{1FDA80C3-3410-5341-9A92-86A86ECE6D1B}">
      <dgm:prSet custT="1"/>
      <dgm:spPr/>
      <dgm:t>
        <a:bodyPr/>
        <a:lstStyle/>
        <a:p>
          <a:pPr>
            <a:buNone/>
          </a:pPr>
          <a:r>
            <a:rPr lang="en-GB" sz="1800" dirty="0">
              <a:latin typeface="Segoe UI" panose="020B0502040204020203" pitchFamily="34" charset="0"/>
              <a:cs typeface="Segoe UI" panose="020B0502040204020203" pitchFamily="34" charset="0"/>
            </a:rPr>
            <a:t>rf=</a:t>
          </a:r>
          <a:r>
            <a:rPr lang="en-GB" sz="1800" dirty="0" err="1">
              <a:latin typeface="Segoe UI" panose="020B0502040204020203" pitchFamily="34" charset="0"/>
              <a:cs typeface="Segoe UI" panose="020B0502040204020203" pitchFamily="34" charset="0"/>
            </a:rPr>
            <a:t>RandomForestClassifier</a:t>
          </a:r>
          <a:r>
            <a:rPr lang="en-GB" sz="1800" dirty="0">
              <a:latin typeface="Segoe UI" panose="020B0502040204020203" pitchFamily="34" charset="0"/>
              <a:cs typeface="Segoe UI" panose="020B0502040204020203" pitchFamily="34" charset="0"/>
            </a:rPr>
            <a:t>()
</a:t>
          </a:r>
          <a:r>
            <a:rPr lang="en-GB" sz="1800" dirty="0" err="1">
              <a:latin typeface="Segoe UI" panose="020B0502040204020203" pitchFamily="34" charset="0"/>
              <a:cs typeface="Segoe UI" panose="020B0502040204020203" pitchFamily="34" charset="0"/>
            </a:rPr>
            <a:t>rf.fit</a:t>
          </a:r>
          <a:r>
            <a:rPr lang="en-GB" sz="1800" dirty="0"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lang="en-GB" sz="1800" dirty="0" err="1">
              <a:latin typeface="Segoe UI" panose="020B0502040204020203" pitchFamily="34" charset="0"/>
              <a:cs typeface="Segoe UI" panose="020B0502040204020203" pitchFamily="34" charset="0"/>
            </a:rPr>
            <a:t>X_train,y_train</a:t>
          </a:r>
          <a:r>
            <a:rPr lang="en-GB" sz="1800" dirty="0">
              <a:latin typeface="Segoe UI" panose="020B0502040204020203" pitchFamily="34" charset="0"/>
              <a:cs typeface="Segoe UI" panose="020B0502040204020203" pitchFamily="34" charset="0"/>
            </a:rPr>
            <a:t>)
y_pred5=</a:t>
          </a:r>
          <a:r>
            <a:rPr lang="en-GB" sz="1800" dirty="0" err="1">
              <a:latin typeface="Segoe UI" panose="020B0502040204020203" pitchFamily="34" charset="0"/>
              <a:cs typeface="Segoe UI" panose="020B0502040204020203" pitchFamily="34" charset="0"/>
            </a:rPr>
            <a:t>rf.predict</a:t>
          </a:r>
          <a:r>
            <a:rPr lang="en-GB" sz="1800" dirty="0"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lang="en-GB" sz="1800" dirty="0" err="1">
              <a:latin typeface="Segoe UI" panose="020B0502040204020203" pitchFamily="34" charset="0"/>
              <a:cs typeface="Segoe UI" panose="020B0502040204020203" pitchFamily="34" charset="0"/>
            </a:rPr>
            <a:t>X_test</a:t>
          </a:r>
          <a:r>
            <a:rPr lang="en-GB" sz="1800" dirty="0">
              <a:latin typeface="Segoe UI" panose="020B0502040204020203" pitchFamily="34" charset="0"/>
              <a:cs typeface="Segoe UI" panose="020B0502040204020203" pitchFamily="34" charset="0"/>
            </a:rPr>
            <a:t>)</a:t>
          </a:r>
          <a:endParaRPr lang="en-US" sz="18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5833DC2-4CE5-D44D-8595-8597737EB94A}" type="parTrans" cxnId="{ABBC6B35-24BE-4A4A-93CB-74337F61944A}">
      <dgm:prSet/>
      <dgm:spPr/>
      <dgm:t>
        <a:bodyPr/>
        <a:lstStyle/>
        <a:p>
          <a:endParaRPr lang="en-GB"/>
        </a:p>
      </dgm:t>
    </dgm:pt>
    <dgm:pt modelId="{DCDB344C-D80D-604A-8861-013BA0D20C00}" type="sibTrans" cxnId="{ABBC6B35-24BE-4A4A-93CB-74337F61944A}">
      <dgm:prSet/>
      <dgm:spPr/>
      <dgm:t>
        <a:bodyPr/>
        <a:lstStyle/>
        <a:p>
          <a:endParaRPr lang="en-GB"/>
        </a:p>
      </dgm:t>
    </dgm:pt>
    <dgm:pt modelId="{CEE6C68A-E6DD-0845-9F0A-BE9390F3E3D5}">
      <dgm:prSet custT="1"/>
      <dgm:spPr/>
      <dgm:t>
        <a:bodyPr/>
        <a:lstStyle/>
        <a:p>
          <a:pPr>
            <a:buNone/>
          </a:pPr>
          <a:r>
            <a:rPr lang="en-GB" sz="1800" dirty="0" err="1">
              <a:latin typeface="Segoe UI" panose="020B0502040204020203" pitchFamily="34" charset="0"/>
              <a:cs typeface="Segoe UI" panose="020B0502040204020203" pitchFamily="34" charset="0"/>
            </a:rPr>
            <a:t>dt.fit</a:t>
          </a:r>
          <a:r>
            <a:rPr lang="en-GB" sz="1800" dirty="0"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lang="en-GB" sz="1800" dirty="0" err="1">
              <a:latin typeface="Segoe UI" panose="020B0502040204020203" pitchFamily="34" charset="0"/>
              <a:cs typeface="Segoe UI" panose="020B0502040204020203" pitchFamily="34" charset="0"/>
            </a:rPr>
            <a:t>X_train,y_train</a:t>
          </a:r>
          <a:r>
            <a:rPr lang="en-GB" sz="1800" dirty="0">
              <a:latin typeface="Segoe UI" panose="020B0502040204020203" pitchFamily="34" charset="0"/>
              <a:cs typeface="Segoe UI" panose="020B0502040204020203" pitchFamily="34" charset="0"/>
            </a:rPr>
            <a:t>)</a:t>
          </a:r>
        </a:p>
      </dgm:t>
    </dgm:pt>
    <dgm:pt modelId="{403AF650-1B54-3541-A84E-3EA456A220CF}" type="parTrans" cxnId="{61FB75D0-4206-1E43-BFA5-9FC4F1AB4EC8}">
      <dgm:prSet/>
      <dgm:spPr/>
      <dgm:t>
        <a:bodyPr/>
        <a:lstStyle/>
        <a:p>
          <a:endParaRPr lang="en-GB"/>
        </a:p>
      </dgm:t>
    </dgm:pt>
    <dgm:pt modelId="{7AE14BB4-046B-DA4C-B8D4-D684E3244EFF}" type="sibTrans" cxnId="{61FB75D0-4206-1E43-BFA5-9FC4F1AB4EC8}">
      <dgm:prSet/>
      <dgm:spPr/>
      <dgm:t>
        <a:bodyPr/>
        <a:lstStyle/>
        <a:p>
          <a:endParaRPr lang="en-GB"/>
        </a:p>
      </dgm:t>
    </dgm:pt>
    <dgm:pt modelId="{81A21E2B-C51D-2A44-AC51-AFAB0FF7DB6B}">
      <dgm:prSet custT="1"/>
      <dgm:spPr/>
      <dgm:t>
        <a:bodyPr/>
        <a:lstStyle/>
        <a:p>
          <a:pPr>
            <a:buNone/>
          </a:pPr>
          <a:r>
            <a:rPr lang="en-GB" sz="1800" dirty="0">
              <a:latin typeface="Segoe UI" panose="020B0502040204020203" pitchFamily="34" charset="0"/>
              <a:cs typeface="Segoe UI" panose="020B0502040204020203" pitchFamily="34" charset="0"/>
            </a:rPr>
            <a:t>y_pred4=</a:t>
          </a:r>
          <a:r>
            <a:rPr lang="en-GB" sz="1800" dirty="0" err="1">
              <a:latin typeface="Segoe UI" panose="020B0502040204020203" pitchFamily="34" charset="0"/>
              <a:cs typeface="Segoe UI" panose="020B0502040204020203" pitchFamily="34" charset="0"/>
            </a:rPr>
            <a:t>dt.predict</a:t>
          </a:r>
          <a:r>
            <a:rPr lang="en-GB" sz="1800" dirty="0"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lang="en-GB" sz="1800" dirty="0" err="1">
              <a:latin typeface="Segoe UI" panose="020B0502040204020203" pitchFamily="34" charset="0"/>
              <a:cs typeface="Segoe UI" panose="020B0502040204020203" pitchFamily="34" charset="0"/>
            </a:rPr>
            <a:t>X_test</a:t>
          </a:r>
          <a:r>
            <a:rPr lang="en-GB" sz="1800" dirty="0">
              <a:latin typeface="Segoe UI" panose="020B0502040204020203" pitchFamily="34" charset="0"/>
              <a:cs typeface="Segoe UI" panose="020B0502040204020203" pitchFamily="34" charset="0"/>
            </a:rPr>
            <a:t>)</a:t>
          </a:r>
        </a:p>
      </dgm:t>
    </dgm:pt>
    <dgm:pt modelId="{A1BFD46B-C7D8-1148-9916-744A0D9EAE95}" type="parTrans" cxnId="{09494962-D87C-034D-ADBC-66DD7EFF8363}">
      <dgm:prSet/>
      <dgm:spPr/>
      <dgm:t>
        <a:bodyPr/>
        <a:lstStyle/>
        <a:p>
          <a:endParaRPr lang="en-GB"/>
        </a:p>
      </dgm:t>
    </dgm:pt>
    <dgm:pt modelId="{BD555C59-6F0B-C447-8F95-FCF0DD1E9B3B}" type="sibTrans" cxnId="{09494962-D87C-034D-ADBC-66DD7EFF8363}">
      <dgm:prSet/>
      <dgm:spPr/>
      <dgm:t>
        <a:bodyPr/>
        <a:lstStyle/>
        <a:p>
          <a:endParaRPr lang="en-GB"/>
        </a:p>
      </dgm:t>
    </dgm:pt>
    <dgm:pt modelId="{B0ACB952-4198-9144-8488-8D3C0E3B340D}">
      <dgm:prSet custT="1"/>
      <dgm:spPr/>
      <dgm:t>
        <a:bodyPr/>
        <a:lstStyle/>
        <a:p>
          <a:pPr>
            <a:buNone/>
          </a:pPr>
          <a:r>
            <a:rPr lang="en-GB" sz="1800" dirty="0" err="1">
              <a:latin typeface="Segoe UI" panose="020B0502040204020203" pitchFamily="34" charset="0"/>
              <a:cs typeface="Segoe UI" panose="020B0502040204020203" pitchFamily="34" charset="0"/>
            </a:rPr>
            <a:t>accuracy_score</a:t>
          </a:r>
          <a:r>
            <a:rPr lang="en-GB" sz="1800" dirty="0">
              <a:latin typeface="Segoe UI" panose="020B0502040204020203" pitchFamily="34" charset="0"/>
              <a:cs typeface="Segoe UI" panose="020B0502040204020203" pitchFamily="34" charset="0"/>
            </a:rPr>
            <a:t>(y_test,y_pred4)</a:t>
          </a:r>
        </a:p>
      </dgm:t>
    </dgm:pt>
    <dgm:pt modelId="{2D949E01-3E7F-2B4C-B7E6-F537D673B998}" type="parTrans" cxnId="{B8600B11-73DB-C745-8091-9BB1DD90BD5D}">
      <dgm:prSet/>
      <dgm:spPr/>
      <dgm:t>
        <a:bodyPr/>
        <a:lstStyle/>
        <a:p>
          <a:endParaRPr lang="en-GB"/>
        </a:p>
      </dgm:t>
    </dgm:pt>
    <dgm:pt modelId="{C7409243-78A1-B447-A224-010DE65EC890}" type="sibTrans" cxnId="{B8600B11-73DB-C745-8091-9BB1DD90BD5D}">
      <dgm:prSet/>
      <dgm:spPr/>
      <dgm:t>
        <a:bodyPr/>
        <a:lstStyle/>
        <a:p>
          <a:endParaRPr lang="en-GB"/>
        </a:p>
      </dgm:t>
    </dgm:pt>
    <dgm:pt modelId="{980FA681-A791-FC40-9795-D49957918DAE}">
      <dgm:prSet custT="1"/>
      <dgm:spPr/>
      <dgm:t>
        <a:bodyPr/>
        <a:lstStyle/>
        <a:p>
          <a:pPr>
            <a:buNone/>
          </a:pPr>
          <a:r>
            <a:rPr lang="en-GB" sz="1800" dirty="0" err="1">
              <a:latin typeface="Segoe UI" panose="020B0502040204020203" pitchFamily="34" charset="0"/>
              <a:cs typeface="Segoe UI" panose="020B0502040204020203" pitchFamily="34" charset="0"/>
            </a:rPr>
            <a:t>accuracy_score</a:t>
          </a:r>
          <a:r>
            <a:rPr lang="en-GB" sz="1800" dirty="0">
              <a:latin typeface="Segoe UI" panose="020B0502040204020203" pitchFamily="34" charset="0"/>
              <a:cs typeface="Segoe UI" panose="020B0502040204020203" pitchFamily="34" charset="0"/>
            </a:rPr>
            <a:t>(y_test,y_pred5)</a:t>
          </a:r>
          <a:endParaRPr lang="en-US" sz="18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0ADA439-19C1-FC47-8D4D-E6674A60B3D3}" type="parTrans" cxnId="{D826580D-3E5E-3447-8444-6F79517A2E3B}">
      <dgm:prSet/>
      <dgm:spPr/>
      <dgm:t>
        <a:bodyPr/>
        <a:lstStyle/>
        <a:p>
          <a:endParaRPr lang="en-GB"/>
        </a:p>
      </dgm:t>
    </dgm:pt>
    <dgm:pt modelId="{235926A0-4120-9941-95FA-3482530667BB}" type="sibTrans" cxnId="{D826580D-3E5E-3447-8444-6F79517A2E3B}">
      <dgm:prSet/>
      <dgm:spPr/>
      <dgm:t>
        <a:bodyPr/>
        <a:lstStyle/>
        <a:p>
          <a:endParaRPr lang="en-GB"/>
        </a:p>
      </dgm:t>
    </dgm:pt>
    <dgm:pt modelId="{A8B5A277-D41A-914E-B262-C8F699529C82}">
      <dgm:prSet custT="1"/>
      <dgm:spPr/>
      <dgm:t>
        <a:bodyPr/>
        <a:lstStyle/>
        <a:p>
          <a:pPr>
            <a:buNone/>
          </a:pPr>
          <a:endParaRPr lang="en-US" sz="18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B148737-1F5B-BD4C-8A8C-35E9EAADE230}" type="sibTrans" cxnId="{597EA941-A769-0B4E-8C12-1A5A007FD2EE}">
      <dgm:prSet/>
      <dgm:spPr/>
      <dgm:t>
        <a:bodyPr/>
        <a:lstStyle/>
        <a:p>
          <a:endParaRPr lang="en-GB"/>
        </a:p>
      </dgm:t>
    </dgm:pt>
    <dgm:pt modelId="{B737C6CE-857D-7742-A083-ECB7ABCBFF5A}" type="parTrans" cxnId="{597EA941-A769-0B4E-8C12-1A5A007FD2EE}">
      <dgm:prSet/>
      <dgm:spPr/>
      <dgm:t>
        <a:bodyPr/>
        <a:lstStyle/>
        <a:p>
          <a:endParaRPr lang="en-GB"/>
        </a:p>
      </dgm:t>
    </dgm:pt>
    <dgm:pt modelId="{D8852E87-C085-FC49-A3DE-CDD2B58A414D}" type="pres">
      <dgm:prSet presAssocID="{E48B96C0-01F8-4338-856F-FF6D9007D8F5}" presName="Name0" presStyleCnt="0">
        <dgm:presLayoutVars>
          <dgm:dir/>
          <dgm:animLvl val="lvl"/>
          <dgm:resizeHandles val="exact"/>
        </dgm:presLayoutVars>
      </dgm:prSet>
      <dgm:spPr/>
    </dgm:pt>
    <dgm:pt modelId="{47ADC6A9-C1AF-0144-A783-09A05B6E4BF7}" type="pres">
      <dgm:prSet presAssocID="{A06D8D73-F6E4-4308-8EB2-7AF4D492DD75}" presName="linNode" presStyleCnt="0"/>
      <dgm:spPr/>
    </dgm:pt>
    <dgm:pt modelId="{5C784232-DDB9-784D-B8A8-19AD54EDDFEC}" type="pres">
      <dgm:prSet presAssocID="{A06D8D73-F6E4-4308-8EB2-7AF4D492DD7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426450A-7598-134A-AD57-7D4A5EE41FD7}" type="pres">
      <dgm:prSet presAssocID="{A06D8D73-F6E4-4308-8EB2-7AF4D492DD75}" presName="descendantText" presStyleLbl="alignAccFollowNode1" presStyleIdx="0" presStyleCnt="2" custScaleY="123772">
        <dgm:presLayoutVars>
          <dgm:bulletEnabled val="1"/>
        </dgm:presLayoutVars>
      </dgm:prSet>
      <dgm:spPr/>
    </dgm:pt>
    <dgm:pt modelId="{04F9C94B-D131-D949-94B0-AB73563E785A}" type="pres">
      <dgm:prSet presAssocID="{DFB5F64D-4755-49B1-B87D-02885FD4B5AF}" presName="sp" presStyleCnt="0"/>
      <dgm:spPr/>
    </dgm:pt>
    <dgm:pt modelId="{B09D65BA-64DD-0046-8736-C0DBD1E7C551}" type="pres">
      <dgm:prSet presAssocID="{36EA5EA1-BD29-4751-83B9-BF595938DFC3}" presName="linNode" presStyleCnt="0"/>
      <dgm:spPr/>
    </dgm:pt>
    <dgm:pt modelId="{907BDF95-A325-C24F-802D-D871C0098843}" type="pres">
      <dgm:prSet presAssocID="{36EA5EA1-BD29-4751-83B9-BF595938DFC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6F6E6ADB-488E-3A4F-81AF-A0B2312CCDA1}" type="pres">
      <dgm:prSet presAssocID="{36EA5EA1-BD29-4751-83B9-BF595938DFC3}" presName="descendantText" presStyleLbl="alignAccFollowNode1" presStyleIdx="1" presStyleCnt="2" custScaleY="139634">
        <dgm:presLayoutVars>
          <dgm:bulletEnabled val="1"/>
        </dgm:presLayoutVars>
      </dgm:prSet>
      <dgm:spPr/>
    </dgm:pt>
  </dgm:ptLst>
  <dgm:cxnLst>
    <dgm:cxn modelId="{7744B009-1916-5749-908D-956B0BCF71C4}" type="presOf" srcId="{B0ACB952-4198-9144-8488-8D3C0E3B340D}" destId="{C426450A-7598-134A-AD57-7D4A5EE41FD7}" srcOrd="0" destOrd="3" presId="urn:microsoft.com/office/officeart/2005/8/layout/vList5"/>
    <dgm:cxn modelId="{D826580D-3E5E-3447-8444-6F79517A2E3B}" srcId="{36EA5EA1-BD29-4751-83B9-BF595938DFC3}" destId="{980FA681-A791-FC40-9795-D49957918DAE}" srcOrd="3" destOrd="0" parTransId="{A0ADA439-19C1-FC47-8D4D-E6674A60B3D3}" sibTransId="{235926A0-4120-9941-95FA-3482530667BB}"/>
    <dgm:cxn modelId="{B8600B11-73DB-C745-8091-9BB1DD90BD5D}" srcId="{A06D8D73-F6E4-4308-8EB2-7AF4D492DD75}" destId="{B0ACB952-4198-9144-8488-8D3C0E3B340D}" srcOrd="3" destOrd="0" parTransId="{2D949E01-3E7F-2B4C-B7E6-F537D673B998}" sibTransId="{C7409243-78A1-B447-A224-010DE65EC890}"/>
    <dgm:cxn modelId="{66103211-750A-4045-938F-87ADBE635893}" srcId="{E48B96C0-01F8-4338-856F-FF6D9007D8F5}" destId="{36EA5EA1-BD29-4751-83B9-BF595938DFC3}" srcOrd="1" destOrd="0" parTransId="{96158F3E-B916-4167-A873-D7337BBBF7FC}" sibTransId="{A2A241A8-E3C2-4DC4-B2F3-8E30D3769EC8}"/>
    <dgm:cxn modelId="{21CDC81C-275E-4A4D-855B-DFD31B702941}" type="presOf" srcId="{36EA5EA1-BD29-4751-83B9-BF595938DFC3}" destId="{907BDF95-A325-C24F-802D-D871C0098843}" srcOrd="0" destOrd="0" presId="urn:microsoft.com/office/officeart/2005/8/layout/vList5"/>
    <dgm:cxn modelId="{ABBC6B35-24BE-4A4A-93CB-74337F61944A}" srcId="{36EA5EA1-BD29-4751-83B9-BF595938DFC3}" destId="{1FDA80C3-3410-5341-9A92-86A86ECE6D1B}" srcOrd="2" destOrd="0" parTransId="{E5833DC2-4CE5-D44D-8595-8597737EB94A}" sibTransId="{DCDB344C-D80D-604A-8861-013BA0D20C00}"/>
    <dgm:cxn modelId="{597EA941-A769-0B4E-8C12-1A5A007FD2EE}" srcId="{36EA5EA1-BD29-4751-83B9-BF595938DFC3}" destId="{A8B5A277-D41A-914E-B262-C8F699529C82}" srcOrd="0" destOrd="0" parTransId="{B737C6CE-857D-7742-A083-ECB7ABCBFF5A}" sibTransId="{CB148737-1F5B-BD4C-8A8C-35E9EAADE230}"/>
    <dgm:cxn modelId="{4C829042-EEBD-2F46-AE03-5FC086A5EDB3}" type="presOf" srcId="{6E5B9154-BDB3-2B44-BB4D-DBF32908B456}" destId="{C426450A-7598-134A-AD57-7D4A5EE41FD7}" srcOrd="0" destOrd="0" presId="urn:microsoft.com/office/officeart/2005/8/layout/vList5"/>
    <dgm:cxn modelId="{44482847-0819-1D4F-AD76-6D0EAF461FE3}" type="presOf" srcId="{1FDA80C3-3410-5341-9A92-86A86ECE6D1B}" destId="{6F6E6ADB-488E-3A4F-81AF-A0B2312CCDA1}" srcOrd="0" destOrd="2" presId="urn:microsoft.com/office/officeart/2005/8/layout/vList5"/>
    <dgm:cxn modelId="{9BC30355-35C5-7A46-BDDC-AFB59AAA7E8B}" type="presOf" srcId="{980FA681-A791-FC40-9795-D49957918DAE}" destId="{6F6E6ADB-488E-3A4F-81AF-A0B2312CCDA1}" srcOrd="0" destOrd="3" presId="urn:microsoft.com/office/officeart/2005/8/layout/vList5"/>
    <dgm:cxn modelId="{09494962-D87C-034D-ADBC-66DD7EFF8363}" srcId="{A06D8D73-F6E4-4308-8EB2-7AF4D492DD75}" destId="{81A21E2B-C51D-2A44-AC51-AFAB0FF7DB6B}" srcOrd="2" destOrd="0" parTransId="{A1BFD46B-C7D8-1148-9916-744A0D9EAE95}" sibTransId="{BD555C59-6F0B-C447-8F95-FCF0DD1E9B3B}"/>
    <dgm:cxn modelId="{7BDEC47D-AD73-4D52-BB2D-D9FBDB5BB569}" srcId="{E48B96C0-01F8-4338-856F-FF6D9007D8F5}" destId="{A06D8D73-F6E4-4308-8EB2-7AF4D492DD75}" srcOrd="0" destOrd="0" parTransId="{4D9DA9D1-02F3-431D-8FB2-35BC35B47A55}" sibTransId="{DFB5F64D-4755-49B1-B87D-02885FD4B5AF}"/>
    <dgm:cxn modelId="{1C80B89A-5FDF-E44B-A958-16FA657D8ECA}" type="presOf" srcId="{A8B5A277-D41A-914E-B262-C8F699529C82}" destId="{6F6E6ADB-488E-3A4F-81AF-A0B2312CCDA1}" srcOrd="0" destOrd="0" presId="urn:microsoft.com/office/officeart/2005/8/layout/vList5"/>
    <dgm:cxn modelId="{533FB8A4-9298-47FA-98E1-E7F1CB467C26}" srcId="{36EA5EA1-BD29-4751-83B9-BF595938DFC3}" destId="{BBE5D0E1-A74C-40C4-80FE-E65D14D052E0}" srcOrd="1" destOrd="0" parTransId="{7D923097-5B49-4F78-94F9-BF376926E38F}" sibTransId="{A1A5A0A2-1519-4156-8B7B-8B46D2128EE8}"/>
    <dgm:cxn modelId="{25C524AA-E1ED-4A45-95E8-A9F1DF6AC575}" type="presOf" srcId="{81A21E2B-C51D-2A44-AC51-AFAB0FF7DB6B}" destId="{C426450A-7598-134A-AD57-7D4A5EE41FD7}" srcOrd="0" destOrd="2" presId="urn:microsoft.com/office/officeart/2005/8/layout/vList5"/>
    <dgm:cxn modelId="{504E97B7-1010-6F4E-B2DC-B830F6008A54}" type="presOf" srcId="{A06D8D73-F6E4-4308-8EB2-7AF4D492DD75}" destId="{5C784232-DDB9-784D-B8A8-19AD54EDDFEC}" srcOrd="0" destOrd="0" presId="urn:microsoft.com/office/officeart/2005/8/layout/vList5"/>
    <dgm:cxn modelId="{BC6313BF-E346-674F-B028-186FEE2CDA54}" type="presOf" srcId="{CEE6C68A-E6DD-0845-9F0A-BE9390F3E3D5}" destId="{C426450A-7598-134A-AD57-7D4A5EE41FD7}" srcOrd="0" destOrd="1" presId="urn:microsoft.com/office/officeart/2005/8/layout/vList5"/>
    <dgm:cxn modelId="{92914BCE-2FF3-C248-9EC6-967DCAF5B39E}" srcId="{A06D8D73-F6E4-4308-8EB2-7AF4D492DD75}" destId="{6E5B9154-BDB3-2B44-BB4D-DBF32908B456}" srcOrd="0" destOrd="0" parTransId="{9431FF3C-7DA4-3C46-8B95-B376333CAC8C}" sibTransId="{04AD628E-67D7-6F49-8424-3967467EF7E8}"/>
    <dgm:cxn modelId="{61FB75D0-4206-1E43-BFA5-9FC4F1AB4EC8}" srcId="{A06D8D73-F6E4-4308-8EB2-7AF4D492DD75}" destId="{CEE6C68A-E6DD-0845-9F0A-BE9390F3E3D5}" srcOrd="1" destOrd="0" parTransId="{403AF650-1B54-3541-A84E-3EA456A220CF}" sibTransId="{7AE14BB4-046B-DA4C-B8D4-D684E3244EFF}"/>
    <dgm:cxn modelId="{42E0F8F4-3658-0C4A-AEEB-5228B99B0CB0}" type="presOf" srcId="{E48B96C0-01F8-4338-856F-FF6D9007D8F5}" destId="{D8852E87-C085-FC49-A3DE-CDD2B58A414D}" srcOrd="0" destOrd="0" presId="urn:microsoft.com/office/officeart/2005/8/layout/vList5"/>
    <dgm:cxn modelId="{FAAA18FF-8D56-F44A-9712-993873134A7C}" type="presOf" srcId="{BBE5D0E1-A74C-40C4-80FE-E65D14D052E0}" destId="{6F6E6ADB-488E-3A4F-81AF-A0B2312CCDA1}" srcOrd="0" destOrd="1" presId="urn:microsoft.com/office/officeart/2005/8/layout/vList5"/>
    <dgm:cxn modelId="{410316BF-AF49-4545-9109-C4A74E75756D}" type="presParOf" srcId="{D8852E87-C085-FC49-A3DE-CDD2B58A414D}" destId="{47ADC6A9-C1AF-0144-A783-09A05B6E4BF7}" srcOrd="0" destOrd="0" presId="urn:microsoft.com/office/officeart/2005/8/layout/vList5"/>
    <dgm:cxn modelId="{D1DE8F8B-C48A-B446-83F5-33B8FEB65A27}" type="presParOf" srcId="{47ADC6A9-C1AF-0144-A783-09A05B6E4BF7}" destId="{5C784232-DDB9-784D-B8A8-19AD54EDDFEC}" srcOrd="0" destOrd="0" presId="urn:microsoft.com/office/officeart/2005/8/layout/vList5"/>
    <dgm:cxn modelId="{86014AD4-0C6D-B349-A2E0-027128AC7650}" type="presParOf" srcId="{47ADC6A9-C1AF-0144-A783-09A05B6E4BF7}" destId="{C426450A-7598-134A-AD57-7D4A5EE41FD7}" srcOrd="1" destOrd="0" presId="urn:microsoft.com/office/officeart/2005/8/layout/vList5"/>
    <dgm:cxn modelId="{5A98BA9F-1EB6-644A-9DE0-06BCE60552E9}" type="presParOf" srcId="{D8852E87-C085-FC49-A3DE-CDD2B58A414D}" destId="{04F9C94B-D131-D949-94B0-AB73563E785A}" srcOrd="1" destOrd="0" presId="urn:microsoft.com/office/officeart/2005/8/layout/vList5"/>
    <dgm:cxn modelId="{85158D45-319D-1C4C-B979-FD3238537610}" type="presParOf" srcId="{D8852E87-C085-FC49-A3DE-CDD2B58A414D}" destId="{B09D65BA-64DD-0046-8736-C0DBD1E7C551}" srcOrd="2" destOrd="0" presId="urn:microsoft.com/office/officeart/2005/8/layout/vList5"/>
    <dgm:cxn modelId="{B50AADB4-A113-C840-BF12-F7D36F08519B}" type="presParOf" srcId="{B09D65BA-64DD-0046-8736-C0DBD1E7C551}" destId="{907BDF95-A325-C24F-802D-D871C0098843}" srcOrd="0" destOrd="0" presId="urn:microsoft.com/office/officeart/2005/8/layout/vList5"/>
    <dgm:cxn modelId="{6E90C6CD-2C81-BB45-8B79-004B8D037B62}" type="presParOf" srcId="{B09D65BA-64DD-0046-8736-C0DBD1E7C551}" destId="{6F6E6ADB-488E-3A4F-81AF-A0B2312CCDA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48B96C0-01F8-4338-856F-FF6D9007D8F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3D6CCC1-6083-8042-8264-7553BB67B07A}">
      <dgm:prSet custT="1"/>
      <dgm:spPr/>
      <dgm:t>
        <a:bodyPr/>
        <a:lstStyle/>
        <a:p>
          <a:pPr algn="ctr"/>
          <a:r>
            <a:rPr lang="en-GB" sz="3200" b="1" dirty="0">
              <a:latin typeface="Segoe UI" panose="020B0502040204020203" pitchFamily="34" charset="0"/>
              <a:cs typeface="Segoe UI" panose="020B0502040204020203" pitchFamily="34" charset="0"/>
            </a:rPr>
            <a:t>Gradient Boosting Classifier</a:t>
          </a:r>
          <a:endParaRPr lang="en-US" sz="32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4C3DAC7-A871-B94F-B678-F58DCF1F4D3F}" type="parTrans" cxnId="{1FB5746E-07D5-F143-891A-33B6B825B9B2}">
      <dgm:prSet/>
      <dgm:spPr/>
      <dgm:t>
        <a:bodyPr/>
        <a:lstStyle/>
        <a:p>
          <a:endParaRPr lang="en-GB"/>
        </a:p>
      </dgm:t>
    </dgm:pt>
    <dgm:pt modelId="{9A3FCD35-6E64-D14B-97D9-57BE94110B61}" type="sibTrans" cxnId="{1FB5746E-07D5-F143-891A-33B6B825B9B2}">
      <dgm:prSet/>
      <dgm:spPr/>
      <dgm:t>
        <a:bodyPr/>
        <a:lstStyle/>
        <a:p>
          <a:endParaRPr lang="en-GB"/>
        </a:p>
      </dgm:t>
    </dgm:pt>
    <dgm:pt modelId="{89D694C7-A294-7A4E-AAF8-C8225AF36742}">
      <dgm:prSet custT="1"/>
      <dgm:spPr/>
      <dgm:t>
        <a:bodyPr/>
        <a:lstStyle/>
        <a:p>
          <a:pPr>
            <a:buNone/>
          </a:pPr>
          <a:r>
            <a:rPr lang="en-GB" sz="2400" dirty="0" err="1">
              <a:latin typeface="Segoe UI" panose="020B0502040204020203" pitchFamily="34" charset="0"/>
              <a:cs typeface="Segoe UI" panose="020B0502040204020203" pitchFamily="34" charset="0"/>
            </a:rPr>
            <a:t>grb</a:t>
          </a:r>
          <a:r>
            <a:rPr lang="en-GB" sz="2400" dirty="0">
              <a:latin typeface="Segoe UI" panose="020B0502040204020203" pitchFamily="34" charset="0"/>
              <a:cs typeface="Segoe UI" panose="020B0502040204020203" pitchFamily="34" charset="0"/>
            </a:rPr>
            <a:t>=</a:t>
          </a:r>
          <a:r>
            <a:rPr lang="en-GB" sz="2400" dirty="0" err="1">
              <a:latin typeface="Segoe UI" panose="020B0502040204020203" pitchFamily="34" charset="0"/>
              <a:cs typeface="Segoe UI" panose="020B0502040204020203" pitchFamily="34" charset="0"/>
            </a:rPr>
            <a:t>GradientBoostingClassifier</a:t>
          </a:r>
          <a:r>
            <a:rPr lang="en-GB" sz="2400" dirty="0">
              <a:latin typeface="Segoe UI" panose="020B0502040204020203" pitchFamily="34" charset="0"/>
              <a:cs typeface="Segoe UI" panose="020B0502040204020203" pitchFamily="34" charset="0"/>
            </a:rPr>
            <a:t>()
</a:t>
          </a:r>
          <a:r>
            <a:rPr lang="en-GB" sz="2400" dirty="0" err="1">
              <a:latin typeface="Segoe UI" panose="020B0502040204020203" pitchFamily="34" charset="0"/>
              <a:cs typeface="Segoe UI" panose="020B0502040204020203" pitchFamily="34" charset="0"/>
            </a:rPr>
            <a:t>grb.fit</a:t>
          </a:r>
          <a:r>
            <a:rPr lang="en-GB" sz="2400" dirty="0"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lang="en-GB" sz="2400" dirty="0" err="1">
              <a:latin typeface="Segoe UI" panose="020B0502040204020203" pitchFamily="34" charset="0"/>
              <a:cs typeface="Segoe UI" panose="020B0502040204020203" pitchFamily="34" charset="0"/>
            </a:rPr>
            <a:t>X_train,y_train</a:t>
          </a:r>
          <a:r>
            <a:rPr lang="en-GB" sz="2400" dirty="0">
              <a:latin typeface="Segoe UI" panose="020B0502040204020203" pitchFamily="34" charset="0"/>
              <a:cs typeface="Segoe UI" panose="020B0502040204020203" pitchFamily="34" charset="0"/>
            </a:rPr>
            <a:t>)
y_pred6=</a:t>
          </a:r>
          <a:r>
            <a:rPr lang="en-GB" sz="2400" dirty="0" err="1">
              <a:latin typeface="Segoe UI" panose="020B0502040204020203" pitchFamily="34" charset="0"/>
              <a:cs typeface="Segoe UI" panose="020B0502040204020203" pitchFamily="34" charset="0"/>
            </a:rPr>
            <a:t>grb.predict</a:t>
          </a:r>
          <a:r>
            <a:rPr lang="en-GB" sz="2400" dirty="0"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lang="en-GB" sz="2400" dirty="0" err="1">
              <a:latin typeface="Segoe UI" panose="020B0502040204020203" pitchFamily="34" charset="0"/>
              <a:cs typeface="Segoe UI" panose="020B0502040204020203" pitchFamily="34" charset="0"/>
            </a:rPr>
            <a:t>X_test</a:t>
          </a:r>
          <a:r>
            <a:rPr lang="en-GB" sz="2400" dirty="0">
              <a:latin typeface="Segoe UI" panose="020B0502040204020203" pitchFamily="34" charset="0"/>
              <a:cs typeface="Segoe UI" panose="020B0502040204020203" pitchFamily="34" charset="0"/>
            </a:rPr>
            <a:t>)
</a:t>
          </a:r>
          <a:r>
            <a:rPr lang="en-GB" sz="2400" dirty="0" err="1">
              <a:latin typeface="Segoe UI" panose="020B0502040204020203" pitchFamily="34" charset="0"/>
              <a:cs typeface="Segoe UI" panose="020B0502040204020203" pitchFamily="34" charset="0"/>
            </a:rPr>
            <a:t>accuracy_score</a:t>
          </a:r>
          <a:r>
            <a:rPr lang="en-GB" sz="2400" dirty="0">
              <a:latin typeface="Segoe UI" panose="020B0502040204020203" pitchFamily="34" charset="0"/>
              <a:cs typeface="Segoe UI" panose="020B0502040204020203" pitchFamily="34" charset="0"/>
            </a:rPr>
            <a:t>(y_test,y_pred6)</a:t>
          </a:r>
        </a:p>
      </dgm:t>
    </dgm:pt>
    <dgm:pt modelId="{74BB85ED-9AFD-8D44-90A4-45AE6B7EA7E4}" type="parTrans" cxnId="{3B282030-33FA-014A-BE16-178A11AE24A9}">
      <dgm:prSet/>
      <dgm:spPr/>
      <dgm:t>
        <a:bodyPr/>
        <a:lstStyle/>
        <a:p>
          <a:endParaRPr lang="en-GB"/>
        </a:p>
      </dgm:t>
    </dgm:pt>
    <dgm:pt modelId="{9318886C-0329-394F-AC3C-474E93B37C49}" type="sibTrans" cxnId="{3B282030-33FA-014A-BE16-178A11AE24A9}">
      <dgm:prSet/>
      <dgm:spPr/>
      <dgm:t>
        <a:bodyPr/>
        <a:lstStyle/>
        <a:p>
          <a:endParaRPr lang="en-GB"/>
        </a:p>
      </dgm:t>
    </dgm:pt>
    <dgm:pt modelId="{5B5661E4-811E-334A-8393-9F4350E94976}">
      <dgm:prSet custT="1"/>
      <dgm:spPr/>
      <dgm:t>
        <a:bodyPr/>
        <a:lstStyle/>
        <a:p>
          <a:pPr>
            <a:buNone/>
          </a:pPr>
          <a:r>
            <a:rPr lang="en-GB" sz="2400" dirty="0">
              <a:latin typeface="Segoe UI" panose="020B0502040204020203" pitchFamily="34" charset="0"/>
              <a:cs typeface="Segoe UI" panose="020B0502040204020203" pitchFamily="34" charset="0"/>
            </a:rPr>
            <a:t>from </a:t>
          </a:r>
          <a:r>
            <a:rPr lang="en-GB" sz="2400" dirty="0" err="1">
              <a:latin typeface="Segoe UI" panose="020B0502040204020203" pitchFamily="34" charset="0"/>
              <a:cs typeface="Segoe UI" panose="020B0502040204020203" pitchFamily="34" charset="0"/>
            </a:rPr>
            <a:t>sklearn.ensemble</a:t>
          </a:r>
          <a:r>
            <a:rPr lang="en-GB" sz="2400" dirty="0">
              <a:latin typeface="Segoe UI" panose="020B0502040204020203" pitchFamily="34" charset="0"/>
              <a:cs typeface="Segoe UI" panose="020B0502040204020203" pitchFamily="34" charset="0"/>
            </a:rPr>
            <a:t> import </a:t>
          </a:r>
          <a:r>
            <a:rPr lang="en-GB" sz="2400" dirty="0" err="1">
              <a:latin typeface="Segoe UI" panose="020B0502040204020203" pitchFamily="34" charset="0"/>
              <a:cs typeface="Segoe UI" panose="020B0502040204020203" pitchFamily="34" charset="0"/>
            </a:rPr>
            <a:t>GradientBoostingClassifier</a:t>
          </a:r>
          <a:endParaRPr lang="en-GB" sz="24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AD8A139-85C9-6640-B8E4-62F37C205283}" type="parTrans" cxnId="{361F5593-9173-A846-8947-34D93AE1671C}">
      <dgm:prSet/>
      <dgm:spPr/>
      <dgm:t>
        <a:bodyPr/>
        <a:lstStyle/>
        <a:p>
          <a:endParaRPr lang="en-GB"/>
        </a:p>
      </dgm:t>
    </dgm:pt>
    <dgm:pt modelId="{6821B8BB-C3AE-B14B-98AD-926BB4B101C6}" type="sibTrans" cxnId="{361F5593-9173-A846-8947-34D93AE1671C}">
      <dgm:prSet/>
      <dgm:spPr/>
      <dgm:t>
        <a:bodyPr/>
        <a:lstStyle/>
        <a:p>
          <a:endParaRPr lang="en-GB"/>
        </a:p>
      </dgm:t>
    </dgm:pt>
    <dgm:pt modelId="{C8856820-C81B-7C4D-9721-6C16FA20FEA1}" type="pres">
      <dgm:prSet presAssocID="{E48B96C0-01F8-4338-856F-FF6D9007D8F5}" presName="linear" presStyleCnt="0">
        <dgm:presLayoutVars>
          <dgm:dir/>
          <dgm:animLvl val="lvl"/>
          <dgm:resizeHandles val="exact"/>
        </dgm:presLayoutVars>
      </dgm:prSet>
      <dgm:spPr/>
    </dgm:pt>
    <dgm:pt modelId="{F7907EBB-70CC-D24F-82EB-CBFE7049729C}" type="pres">
      <dgm:prSet presAssocID="{43D6CCC1-6083-8042-8264-7553BB67B07A}" presName="parentLin" presStyleCnt="0"/>
      <dgm:spPr/>
    </dgm:pt>
    <dgm:pt modelId="{4DF070FA-9810-A943-B7A3-203A1A4B8157}" type="pres">
      <dgm:prSet presAssocID="{43D6CCC1-6083-8042-8264-7553BB67B07A}" presName="parentLeftMargin" presStyleLbl="node1" presStyleIdx="0" presStyleCnt="1"/>
      <dgm:spPr/>
    </dgm:pt>
    <dgm:pt modelId="{77D23223-B9C2-554A-981B-F7EC9203E16B}" type="pres">
      <dgm:prSet presAssocID="{43D6CCC1-6083-8042-8264-7553BB67B07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F8DC629-9B28-0E43-82EA-BBA5D8EE4978}" type="pres">
      <dgm:prSet presAssocID="{43D6CCC1-6083-8042-8264-7553BB67B07A}" presName="negativeSpace" presStyleCnt="0"/>
      <dgm:spPr/>
    </dgm:pt>
    <dgm:pt modelId="{650E1310-FC0C-B349-90DB-62DE9A7E924C}" type="pres">
      <dgm:prSet presAssocID="{43D6CCC1-6083-8042-8264-7553BB67B07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B282030-33FA-014A-BE16-178A11AE24A9}" srcId="{43D6CCC1-6083-8042-8264-7553BB67B07A}" destId="{89D694C7-A294-7A4E-AAF8-C8225AF36742}" srcOrd="1" destOrd="0" parTransId="{74BB85ED-9AFD-8D44-90A4-45AE6B7EA7E4}" sibTransId="{9318886C-0329-394F-AC3C-474E93B37C49}"/>
    <dgm:cxn modelId="{93C7A73A-7436-F341-BD89-B5720E71077D}" type="presOf" srcId="{5B5661E4-811E-334A-8393-9F4350E94976}" destId="{650E1310-FC0C-B349-90DB-62DE9A7E924C}" srcOrd="0" destOrd="0" presId="urn:microsoft.com/office/officeart/2005/8/layout/list1"/>
    <dgm:cxn modelId="{1FB5746E-07D5-F143-891A-33B6B825B9B2}" srcId="{E48B96C0-01F8-4338-856F-FF6D9007D8F5}" destId="{43D6CCC1-6083-8042-8264-7553BB67B07A}" srcOrd="0" destOrd="0" parTransId="{F4C3DAC7-A871-B94F-B678-F58DCF1F4D3F}" sibTransId="{9A3FCD35-6E64-D14B-97D9-57BE94110B61}"/>
    <dgm:cxn modelId="{BAF35274-F527-1847-87EC-6315CC177AC9}" type="presOf" srcId="{89D694C7-A294-7A4E-AAF8-C8225AF36742}" destId="{650E1310-FC0C-B349-90DB-62DE9A7E924C}" srcOrd="0" destOrd="1" presId="urn:microsoft.com/office/officeart/2005/8/layout/list1"/>
    <dgm:cxn modelId="{361F5593-9173-A846-8947-34D93AE1671C}" srcId="{43D6CCC1-6083-8042-8264-7553BB67B07A}" destId="{5B5661E4-811E-334A-8393-9F4350E94976}" srcOrd="0" destOrd="0" parTransId="{2AD8A139-85C9-6640-B8E4-62F37C205283}" sibTransId="{6821B8BB-C3AE-B14B-98AD-926BB4B101C6}"/>
    <dgm:cxn modelId="{BDC74A9C-C333-5B49-9273-E290D6DDB41E}" type="presOf" srcId="{43D6CCC1-6083-8042-8264-7553BB67B07A}" destId="{77D23223-B9C2-554A-981B-F7EC9203E16B}" srcOrd="1" destOrd="0" presId="urn:microsoft.com/office/officeart/2005/8/layout/list1"/>
    <dgm:cxn modelId="{4E4D579D-6227-0249-9AA1-40341F9F735E}" type="presOf" srcId="{43D6CCC1-6083-8042-8264-7553BB67B07A}" destId="{4DF070FA-9810-A943-B7A3-203A1A4B8157}" srcOrd="0" destOrd="0" presId="urn:microsoft.com/office/officeart/2005/8/layout/list1"/>
    <dgm:cxn modelId="{CBB37FC1-F330-E443-B161-741F2F44C3EF}" type="presOf" srcId="{E48B96C0-01F8-4338-856F-FF6D9007D8F5}" destId="{C8856820-C81B-7C4D-9721-6C16FA20FEA1}" srcOrd="0" destOrd="0" presId="urn:microsoft.com/office/officeart/2005/8/layout/list1"/>
    <dgm:cxn modelId="{28D40653-04EA-EA4C-A670-98A47BB8EDF1}" type="presParOf" srcId="{C8856820-C81B-7C4D-9721-6C16FA20FEA1}" destId="{F7907EBB-70CC-D24F-82EB-CBFE7049729C}" srcOrd="0" destOrd="0" presId="urn:microsoft.com/office/officeart/2005/8/layout/list1"/>
    <dgm:cxn modelId="{4C92FFC9-F6B5-7A4D-BD6A-F176B4771A4E}" type="presParOf" srcId="{F7907EBB-70CC-D24F-82EB-CBFE7049729C}" destId="{4DF070FA-9810-A943-B7A3-203A1A4B8157}" srcOrd="0" destOrd="0" presId="urn:microsoft.com/office/officeart/2005/8/layout/list1"/>
    <dgm:cxn modelId="{8C219309-784E-3A4E-823D-2EED9486417B}" type="presParOf" srcId="{F7907EBB-70CC-D24F-82EB-CBFE7049729C}" destId="{77D23223-B9C2-554A-981B-F7EC9203E16B}" srcOrd="1" destOrd="0" presId="urn:microsoft.com/office/officeart/2005/8/layout/list1"/>
    <dgm:cxn modelId="{8843B54F-AC28-F043-94C9-6F8E1D8EAC08}" type="presParOf" srcId="{C8856820-C81B-7C4D-9721-6C16FA20FEA1}" destId="{0F8DC629-9B28-0E43-82EA-BBA5D8EE4978}" srcOrd="1" destOrd="0" presId="urn:microsoft.com/office/officeart/2005/8/layout/list1"/>
    <dgm:cxn modelId="{086496BC-710E-0848-9CA5-ADA2AA1DFFA9}" type="presParOf" srcId="{C8856820-C81B-7C4D-9721-6C16FA20FEA1}" destId="{650E1310-FC0C-B349-90DB-62DE9A7E92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0AB73-F399-024F-996D-E66D19134F8B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0E949-A457-3746-844B-5C3230013470}">
      <dsp:nvSpPr>
        <dsp:cNvPr id="0" name=""/>
        <dsp:cNvSpPr/>
      </dsp:nvSpPr>
      <dsp:spPr>
        <a:xfrm>
          <a:off x="0" y="531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 dirty="0">
              <a:latin typeface="Segoe UI" panose="020B0502040204020203" pitchFamily="34" charset="0"/>
              <a:cs typeface="Segoe UI" panose="020B0502040204020203" pitchFamily="34" charset="0"/>
            </a:rPr>
            <a:t>Objective</a:t>
          </a:r>
          <a:endParaRPr lang="en-US" sz="1800" b="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531"/>
        <a:ext cx="10515600" cy="435027"/>
      </dsp:txXfrm>
    </dsp:sp>
    <dsp:sp modelId="{09FE2464-BABF-3C4C-86C8-D0B6BEA3410A}">
      <dsp:nvSpPr>
        <dsp:cNvPr id="0" name=""/>
        <dsp:cNvSpPr/>
      </dsp:nvSpPr>
      <dsp:spPr>
        <a:xfrm>
          <a:off x="0" y="435558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9C2AA-273E-7E45-93A0-7D1D65DD2DB1}">
      <dsp:nvSpPr>
        <dsp:cNvPr id="0" name=""/>
        <dsp:cNvSpPr/>
      </dsp:nvSpPr>
      <dsp:spPr>
        <a:xfrm>
          <a:off x="0" y="435558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Introduction</a:t>
          </a:r>
          <a:endParaRPr lang="en-US" sz="1800" b="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435558"/>
        <a:ext cx="10515600" cy="435027"/>
      </dsp:txXfrm>
    </dsp:sp>
    <dsp:sp modelId="{6E26539E-DDE9-A44F-B211-49B0FF3ED179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686DC-14AE-074A-A28D-66C75EA32F06}">
      <dsp:nvSpPr>
        <dsp:cNvPr id="0" name=""/>
        <dsp:cNvSpPr/>
      </dsp:nvSpPr>
      <dsp:spPr>
        <a:xfrm>
          <a:off x="0" y="870586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Proposed System</a:t>
          </a:r>
          <a:endParaRPr lang="en-US" sz="1800" b="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870586"/>
        <a:ext cx="10515600" cy="435027"/>
      </dsp:txXfrm>
    </dsp:sp>
    <dsp:sp modelId="{19D54075-A08E-0C4E-A162-1538906DAEE0}">
      <dsp:nvSpPr>
        <dsp:cNvPr id="0" name=""/>
        <dsp:cNvSpPr/>
      </dsp:nvSpPr>
      <dsp:spPr>
        <a:xfrm>
          <a:off x="0" y="1305613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9FCB2-4185-5F4F-AF96-3AF9BA9AE3B3}">
      <dsp:nvSpPr>
        <dsp:cNvPr id="0" name=""/>
        <dsp:cNvSpPr/>
      </dsp:nvSpPr>
      <dsp:spPr>
        <a:xfrm>
          <a:off x="0" y="1305613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About dataset</a:t>
          </a:r>
        </a:p>
      </dsp:txBody>
      <dsp:txXfrm>
        <a:off x="0" y="1305613"/>
        <a:ext cx="10515600" cy="435027"/>
      </dsp:txXfrm>
    </dsp:sp>
    <dsp:sp modelId="{D99AA2EC-DDBB-0540-BD8B-5207A1B6EF4D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791AE-5C64-5C46-9D8F-70BF9AE19032}">
      <dsp:nvSpPr>
        <dsp:cNvPr id="0" name=""/>
        <dsp:cNvSpPr/>
      </dsp:nvSpPr>
      <dsp:spPr>
        <a:xfrm>
          <a:off x="0" y="1740641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Segoe UI" panose="020B0502040204020203" pitchFamily="34" charset="0"/>
              <a:cs typeface="Segoe UI" panose="020B0502040204020203" pitchFamily="34" charset="0"/>
            </a:rPr>
            <a:t>Imported Libraries(Data Analysis &amp; Prediction</a:t>
          </a:r>
          <a:r>
            <a:rPr lang="en-GB" sz="1800" kern="1200" dirty="0"/>
            <a:t>)</a:t>
          </a:r>
          <a:endParaRPr lang="en-US" sz="1800" kern="1200" dirty="0"/>
        </a:p>
      </dsp:txBody>
      <dsp:txXfrm>
        <a:off x="0" y="1740641"/>
        <a:ext cx="10515600" cy="435027"/>
      </dsp:txXfrm>
    </dsp:sp>
    <dsp:sp modelId="{6F0231A1-2653-DF4E-A41A-5B7C4D544E66}">
      <dsp:nvSpPr>
        <dsp:cNvPr id="0" name=""/>
        <dsp:cNvSpPr/>
      </dsp:nvSpPr>
      <dsp:spPr>
        <a:xfrm>
          <a:off x="0" y="2175668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ED2F4-3CA7-D641-AF61-10D438741CED}">
      <dsp:nvSpPr>
        <dsp:cNvPr id="0" name=""/>
        <dsp:cNvSpPr/>
      </dsp:nvSpPr>
      <dsp:spPr>
        <a:xfrm>
          <a:off x="0" y="2175669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Segoe UI" panose="020B0502040204020203" pitchFamily="34" charset="0"/>
              <a:cs typeface="Segoe UI" panose="020B0502040204020203" pitchFamily="34" charset="0"/>
            </a:rPr>
            <a:t>Analysis</a:t>
          </a:r>
          <a:endParaRPr lang="en-US" sz="18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2175669"/>
        <a:ext cx="10515600" cy="435027"/>
      </dsp:txXfrm>
    </dsp:sp>
    <dsp:sp modelId="{47563D32-78E8-AB42-980B-3CAD358E3095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B2976-BD28-C846-BABA-8598C1CE7B31}">
      <dsp:nvSpPr>
        <dsp:cNvPr id="0" name=""/>
        <dsp:cNvSpPr/>
      </dsp:nvSpPr>
      <dsp:spPr>
        <a:xfrm>
          <a:off x="0" y="2610696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Classifiers Performance</a:t>
          </a:r>
          <a:endParaRPr lang="en-US" sz="1800" b="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2610696"/>
        <a:ext cx="10515600" cy="435027"/>
      </dsp:txXfrm>
    </dsp:sp>
    <dsp:sp modelId="{564FEEAD-5FEF-7744-BD86-8F45AEED7EDD}">
      <dsp:nvSpPr>
        <dsp:cNvPr id="0" name=""/>
        <dsp:cNvSpPr/>
      </dsp:nvSpPr>
      <dsp:spPr>
        <a:xfrm>
          <a:off x="0" y="3045724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5AEA1-ECFA-BE4F-8A13-8CC0FCDBB743}">
      <dsp:nvSpPr>
        <dsp:cNvPr id="0" name=""/>
        <dsp:cNvSpPr/>
      </dsp:nvSpPr>
      <dsp:spPr>
        <a:xfrm>
          <a:off x="0" y="3045724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Segoe UI" panose="020B0502040204020203" pitchFamily="34" charset="0"/>
              <a:cs typeface="Segoe UI" panose="020B0502040204020203" pitchFamily="34" charset="0"/>
            </a:rPr>
            <a:t>Conclusion</a:t>
          </a:r>
        </a:p>
      </dsp:txBody>
      <dsp:txXfrm>
        <a:off x="0" y="3045724"/>
        <a:ext cx="10515600" cy="435027"/>
      </dsp:txXfrm>
    </dsp:sp>
    <dsp:sp modelId="{AA3DE5D7-04C4-214B-AB32-1AB7C896D7BC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918D4-BD44-F14A-BE3F-19F277FC2303}">
      <dsp:nvSpPr>
        <dsp:cNvPr id="0" name=""/>
        <dsp:cNvSpPr/>
      </dsp:nvSpPr>
      <dsp:spPr>
        <a:xfrm>
          <a:off x="0" y="3480751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kern="1200" dirty="0">
              <a:latin typeface="Segoe UI" panose="020B0502040204020203" pitchFamily="34" charset="0"/>
              <a:cs typeface="Segoe UI" panose="020B0502040204020203" pitchFamily="34" charset="0"/>
            </a:rPr>
            <a:t>References</a:t>
          </a:r>
          <a:endParaRPr lang="en-US" sz="1800" b="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3480751"/>
        <a:ext cx="10515600" cy="435027"/>
      </dsp:txXfrm>
    </dsp:sp>
    <dsp:sp modelId="{E969A176-75D7-1D4F-BA03-CFEE4669A3C2}">
      <dsp:nvSpPr>
        <dsp:cNvPr id="0" name=""/>
        <dsp:cNvSpPr/>
      </dsp:nvSpPr>
      <dsp:spPr>
        <a:xfrm>
          <a:off x="0" y="3915779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66E16-6951-AA44-81FA-F55998C734C0}">
      <dsp:nvSpPr>
        <dsp:cNvPr id="0" name=""/>
        <dsp:cNvSpPr/>
      </dsp:nvSpPr>
      <dsp:spPr>
        <a:xfrm>
          <a:off x="0" y="3915779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0" y="3915779"/>
        <a:ext cx="10515600" cy="4350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CA160-D2E8-F346-B0BC-C19D485746FD}">
      <dsp:nvSpPr>
        <dsp:cNvPr id="0" name=""/>
        <dsp:cNvSpPr/>
      </dsp:nvSpPr>
      <dsp:spPr>
        <a:xfrm rot="5400000">
          <a:off x="-229089" y="229724"/>
          <a:ext cx="1527261" cy="106908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>
              <a:latin typeface="Segoe UI" panose="020B0502040204020203" pitchFamily="34" charset="0"/>
              <a:cs typeface="Segoe UI" panose="020B0502040204020203" pitchFamily="34" charset="0"/>
            </a:rPr>
            <a:t>1</a:t>
          </a:r>
          <a:endParaRPr lang="en-US" sz="27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1" y="535177"/>
        <a:ext cx="1069083" cy="458178"/>
      </dsp:txXfrm>
    </dsp:sp>
    <dsp:sp modelId="{B06CD61B-3E6E-EB42-B778-00E390D89C48}">
      <dsp:nvSpPr>
        <dsp:cNvPr id="0" name=""/>
        <dsp:cNvSpPr/>
      </dsp:nvSpPr>
      <dsp:spPr>
        <a:xfrm rot="5400000">
          <a:off x="5502096" y="-4432377"/>
          <a:ext cx="992720" cy="98587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000" kern="1200" dirty="0">
              <a:latin typeface="Segoe UI" panose="020B0502040204020203" pitchFamily="34" charset="0"/>
              <a:cs typeface="Segoe UI" panose="020B0502040204020203" pitchFamily="34" charset="0"/>
            </a:rPr>
            <a:t>To implement heart disease prediction using ML.</a:t>
          </a:r>
          <a:endParaRPr lang="en-GB" sz="3000" kern="1200" dirty="0"/>
        </a:p>
      </dsp:txBody>
      <dsp:txXfrm rot="-5400000">
        <a:off x="1069084" y="49096"/>
        <a:ext cx="9810284" cy="895798"/>
      </dsp:txXfrm>
    </dsp:sp>
    <dsp:sp modelId="{F12583DC-4F5B-FD48-97FB-592D62F69D67}">
      <dsp:nvSpPr>
        <dsp:cNvPr id="0" name=""/>
        <dsp:cNvSpPr/>
      </dsp:nvSpPr>
      <dsp:spPr>
        <a:xfrm rot="5400000">
          <a:off x="-229089" y="1561860"/>
          <a:ext cx="1527261" cy="106908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>
              <a:latin typeface="Segoe UI" panose="020B0502040204020203" pitchFamily="34" charset="0"/>
              <a:cs typeface="Segoe UI" panose="020B0502040204020203" pitchFamily="34" charset="0"/>
            </a:rPr>
            <a:t>2​</a:t>
          </a:r>
          <a:endParaRPr lang="en-US" sz="27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1" y="1867313"/>
        <a:ext cx="1069083" cy="458178"/>
      </dsp:txXfrm>
    </dsp:sp>
    <dsp:sp modelId="{434BBEE7-0A5A-9241-9068-0974FADA0E49}">
      <dsp:nvSpPr>
        <dsp:cNvPr id="0" name=""/>
        <dsp:cNvSpPr/>
      </dsp:nvSpPr>
      <dsp:spPr>
        <a:xfrm rot="5400000">
          <a:off x="5502096" y="-3100241"/>
          <a:ext cx="992720" cy="98587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000" kern="1200" dirty="0">
              <a:latin typeface="Segoe UI" panose="020B0502040204020203" pitchFamily="34" charset="0"/>
              <a:cs typeface="Segoe UI" panose="020B0502040204020203" pitchFamily="34" charset="0"/>
            </a:rPr>
            <a:t>To find and Analyze various classifier accuracy</a:t>
          </a:r>
          <a:r>
            <a:rPr lang="en-US" sz="3000" kern="1200" dirty="0">
              <a:latin typeface="Times" pitchFamily="2" charset="0"/>
            </a:rPr>
            <a:t>.</a:t>
          </a:r>
          <a:endParaRPr lang="en-US" sz="3000" kern="1200" dirty="0">
            <a:latin typeface="+mn-lt"/>
          </a:endParaRPr>
        </a:p>
      </dsp:txBody>
      <dsp:txXfrm rot="-5400000">
        <a:off x="1069084" y="1381232"/>
        <a:ext cx="9810284" cy="895798"/>
      </dsp:txXfrm>
    </dsp:sp>
    <dsp:sp modelId="{6FD1CC43-4BCB-9A48-B96E-52B96B124881}">
      <dsp:nvSpPr>
        <dsp:cNvPr id="0" name=""/>
        <dsp:cNvSpPr/>
      </dsp:nvSpPr>
      <dsp:spPr>
        <a:xfrm rot="5400000">
          <a:off x="-229089" y="2893997"/>
          <a:ext cx="1527261" cy="106908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>
              <a:latin typeface="Segoe UI" panose="020B0502040204020203" pitchFamily="34" charset="0"/>
              <a:cs typeface="Segoe UI" panose="020B0502040204020203" pitchFamily="34" charset="0"/>
            </a:rPr>
            <a:t>3</a:t>
          </a:r>
        </a:p>
      </dsp:txBody>
      <dsp:txXfrm rot="-5400000">
        <a:off x="1" y="3199450"/>
        <a:ext cx="1069083" cy="458178"/>
      </dsp:txXfrm>
    </dsp:sp>
    <dsp:sp modelId="{C078B7EC-4AF7-4945-ACD5-5FEB94B4FD90}">
      <dsp:nvSpPr>
        <dsp:cNvPr id="0" name=""/>
        <dsp:cNvSpPr/>
      </dsp:nvSpPr>
      <dsp:spPr>
        <a:xfrm rot="5400000">
          <a:off x="5502096" y="-1768104"/>
          <a:ext cx="992720" cy="98587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000" kern="1200" dirty="0">
              <a:latin typeface="Segoe UI" panose="020B0502040204020203" pitchFamily="34" charset="0"/>
              <a:cs typeface="Segoe UI" panose="020B0502040204020203" pitchFamily="34" charset="0"/>
            </a:rPr>
            <a:t>To implement a GUI window for heart disease prediction</a:t>
          </a:r>
          <a:r>
            <a:rPr lang="en-US" sz="3000" kern="1200" dirty="0">
              <a:latin typeface="Times" pitchFamily="2" charset="0"/>
            </a:rPr>
            <a:t>.</a:t>
          </a:r>
          <a:endParaRPr lang="en-GB" sz="3000" kern="1200" dirty="0"/>
        </a:p>
      </dsp:txBody>
      <dsp:txXfrm rot="-5400000">
        <a:off x="1069084" y="2713369"/>
        <a:ext cx="9810284" cy="8957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07AF0-276F-C847-BD75-632FF78F6BD7}">
      <dsp:nvSpPr>
        <dsp:cNvPr id="0" name=""/>
        <dsp:cNvSpPr/>
      </dsp:nvSpPr>
      <dsp:spPr>
        <a:xfrm>
          <a:off x="0" y="260176"/>
          <a:ext cx="3438906" cy="798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897" tIns="270764" rIns="26689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Cleveland heart disease data.</a:t>
          </a:r>
          <a:r>
            <a:rPr lang="en-GB" sz="1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endParaRPr lang="en-US" sz="13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>
              <a:latin typeface="Segoe UI" panose="020B0502040204020203" pitchFamily="34" charset="0"/>
              <a:cs typeface="Segoe UI" panose="020B0502040204020203" pitchFamily="34" charset="0"/>
            </a:rPr>
            <a:t>Rows: 1025 and Columns: 14</a:t>
          </a:r>
          <a:endParaRPr lang="en-US" sz="13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260176"/>
        <a:ext cx="3438906" cy="798525"/>
      </dsp:txXfrm>
    </dsp:sp>
    <dsp:sp modelId="{34C47A6E-5E6E-8143-9EAE-66ECF589B303}">
      <dsp:nvSpPr>
        <dsp:cNvPr id="0" name=""/>
        <dsp:cNvSpPr/>
      </dsp:nvSpPr>
      <dsp:spPr>
        <a:xfrm>
          <a:off x="171945" y="68296"/>
          <a:ext cx="2407234" cy="3837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988" tIns="0" rIns="9098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>
              <a:latin typeface="Times" pitchFamily="2" charset="0"/>
            </a:rPr>
            <a:t>Dataset Information</a:t>
          </a:r>
          <a:endParaRPr lang="en-US" sz="1300" kern="1200">
            <a:latin typeface="Times" pitchFamily="2" charset="0"/>
          </a:endParaRPr>
        </a:p>
      </dsp:txBody>
      <dsp:txXfrm>
        <a:off x="190679" y="87030"/>
        <a:ext cx="2369766" cy="346292"/>
      </dsp:txXfrm>
    </dsp:sp>
    <dsp:sp modelId="{13BE0F1A-38A9-FC43-8707-7D3710F4C08D}">
      <dsp:nvSpPr>
        <dsp:cNvPr id="0" name=""/>
        <dsp:cNvSpPr/>
      </dsp:nvSpPr>
      <dsp:spPr>
        <a:xfrm>
          <a:off x="0" y="1320781"/>
          <a:ext cx="3438906" cy="778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897" tIns="270764" rIns="26689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>
              <a:latin typeface="Segoe UI" panose="020B0502040204020203" pitchFamily="34" charset="0"/>
              <a:cs typeface="Segoe UI" panose="020B0502040204020203" pitchFamily="34" charset="0"/>
            </a:rPr>
            <a:t>Sex, cp, </a:t>
          </a:r>
          <a:r>
            <a:rPr lang="en-GB" sz="1300" kern="1200" dirty="0" err="1">
              <a:latin typeface="Segoe UI" panose="020B0502040204020203" pitchFamily="34" charset="0"/>
              <a:cs typeface="Segoe UI" panose="020B0502040204020203" pitchFamily="34" charset="0"/>
            </a:rPr>
            <a:t>fbs</a:t>
          </a:r>
          <a:r>
            <a:rPr lang="en-GB" sz="13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GB" sz="1300" kern="1200" dirty="0" err="1">
              <a:latin typeface="Segoe UI" panose="020B0502040204020203" pitchFamily="34" charset="0"/>
              <a:cs typeface="Segoe UI" panose="020B0502040204020203" pitchFamily="34" charset="0"/>
            </a:rPr>
            <a:t>restecg</a:t>
          </a:r>
          <a:r>
            <a:rPr lang="en-GB" sz="13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GB" sz="1300" kern="1200" dirty="0" err="1">
              <a:latin typeface="Segoe UI" panose="020B0502040204020203" pitchFamily="34" charset="0"/>
              <a:cs typeface="Segoe UI" panose="020B0502040204020203" pitchFamily="34" charset="0"/>
            </a:rPr>
            <a:t>exang</a:t>
          </a:r>
          <a:r>
            <a:rPr lang="en-GB" sz="1300" kern="1200" dirty="0">
              <a:latin typeface="Segoe UI" panose="020B0502040204020203" pitchFamily="34" charset="0"/>
              <a:cs typeface="Segoe UI" panose="020B0502040204020203" pitchFamily="34" charset="0"/>
            </a:rPr>
            <a:t>, slope, ca, </a:t>
          </a:r>
          <a:r>
            <a:rPr lang="en-GB" sz="1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thal</a:t>
          </a:r>
          <a:r>
            <a:rPr lang="en-GB" sz="1300" kern="1200" dirty="0">
              <a:latin typeface="Segoe UI" panose="020B0502040204020203" pitchFamily="34" charset="0"/>
              <a:cs typeface="Segoe UI" panose="020B0502040204020203" pitchFamily="34" charset="0"/>
            </a:rPr>
            <a:t>, and target</a:t>
          </a:r>
          <a:endParaRPr lang="en-US" sz="13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1320781"/>
        <a:ext cx="3438906" cy="778050"/>
      </dsp:txXfrm>
    </dsp:sp>
    <dsp:sp modelId="{3BCF00B3-AB23-F446-B4F7-AFDA8F38957D}">
      <dsp:nvSpPr>
        <dsp:cNvPr id="0" name=""/>
        <dsp:cNvSpPr/>
      </dsp:nvSpPr>
      <dsp:spPr>
        <a:xfrm>
          <a:off x="171945" y="1128901"/>
          <a:ext cx="2407234" cy="3837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988" tIns="0" rIns="9098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" pitchFamily="2" charset="0"/>
            </a:rPr>
            <a:t>Categorical</a:t>
          </a:r>
        </a:p>
      </dsp:txBody>
      <dsp:txXfrm>
        <a:off x="190679" y="1147635"/>
        <a:ext cx="2369766" cy="346292"/>
      </dsp:txXfrm>
    </dsp:sp>
    <dsp:sp modelId="{2576EFBA-254B-6346-A79D-9EAA21A52022}">
      <dsp:nvSpPr>
        <dsp:cNvPr id="0" name=""/>
        <dsp:cNvSpPr/>
      </dsp:nvSpPr>
      <dsp:spPr>
        <a:xfrm>
          <a:off x="0" y="2360911"/>
          <a:ext cx="3438906" cy="778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897" tIns="270764" rIns="26689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>
              <a:latin typeface="Segoe UI" panose="020B0502040204020203" pitchFamily="34" charset="0"/>
              <a:cs typeface="Segoe UI" panose="020B0502040204020203" pitchFamily="34" charset="0"/>
            </a:rPr>
            <a:t>Age, </a:t>
          </a:r>
          <a:r>
            <a:rPr lang="en-GB" sz="1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trestbps</a:t>
          </a:r>
          <a:r>
            <a:rPr lang="en-GB" sz="13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GB" sz="1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chol</a:t>
          </a:r>
          <a:r>
            <a:rPr lang="en-GB" sz="13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GB" sz="1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thalach</a:t>
          </a:r>
          <a:r>
            <a:rPr lang="en-GB" sz="1300" kern="1200" dirty="0">
              <a:latin typeface="Segoe UI" panose="020B0502040204020203" pitchFamily="34" charset="0"/>
              <a:cs typeface="Segoe UI" panose="020B0502040204020203" pitchFamily="34" charset="0"/>
            </a:rPr>
            <a:t> and </a:t>
          </a:r>
          <a:r>
            <a:rPr lang="en-GB" sz="1300" kern="1200" dirty="0" err="1">
              <a:latin typeface="Segoe UI" panose="020B0502040204020203" pitchFamily="34" charset="0"/>
              <a:cs typeface="Segoe UI" panose="020B0502040204020203" pitchFamily="34" charset="0"/>
            </a:rPr>
            <a:t>oldpeak</a:t>
          </a:r>
          <a:endParaRPr lang="en-GB" sz="13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2360911"/>
        <a:ext cx="3438906" cy="778050"/>
      </dsp:txXfrm>
    </dsp:sp>
    <dsp:sp modelId="{A7BF77DF-93A5-FC44-BC07-4B3BDFBE2C59}">
      <dsp:nvSpPr>
        <dsp:cNvPr id="0" name=""/>
        <dsp:cNvSpPr/>
      </dsp:nvSpPr>
      <dsp:spPr>
        <a:xfrm>
          <a:off x="171945" y="2169031"/>
          <a:ext cx="2407234" cy="3837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988" tIns="0" rIns="9098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Times" pitchFamily="2" charset="0"/>
            </a:rPr>
            <a:t>Continuous</a:t>
          </a:r>
          <a:r>
            <a:rPr lang="en-GB" sz="1300" kern="1200" dirty="0"/>
            <a:t> </a:t>
          </a:r>
        </a:p>
      </dsp:txBody>
      <dsp:txXfrm>
        <a:off x="190679" y="2187765"/>
        <a:ext cx="2369766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7D1F1-8C54-4108-81F7-E886BDF19DA7}">
      <dsp:nvSpPr>
        <dsp:cNvPr id="0" name=""/>
        <dsp:cNvSpPr/>
      </dsp:nvSpPr>
      <dsp:spPr>
        <a:xfrm>
          <a:off x="0" y="720927"/>
          <a:ext cx="6292059" cy="6323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>
              <a:latin typeface="Segoe UI" panose="020B0502040204020203" pitchFamily="34" charset="0"/>
              <a:cs typeface="Segoe UI" panose="020B0502040204020203" pitchFamily="34" charset="0"/>
            </a:rPr>
            <a:t>Pandas-For data manipulation and analysis</a:t>
          </a:r>
          <a:endParaRPr lang="en-US" sz="23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0870" y="751797"/>
        <a:ext cx="6230319" cy="570645"/>
      </dsp:txXfrm>
    </dsp:sp>
    <dsp:sp modelId="{96D09B35-04D4-4D41-B86A-A8538BE6050C}">
      <dsp:nvSpPr>
        <dsp:cNvPr id="0" name=""/>
        <dsp:cNvSpPr/>
      </dsp:nvSpPr>
      <dsp:spPr>
        <a:xfrm>
          <a:off x="0" y="1419552"/>
          <a:ext cx="6292059" cy="632385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Sklearn</a:t>
          </a:r>
          <a:r>
            <a:rPr lang="en-IN" sz="2300" kern="1200" dirty="0">
              <a:latin typeface="Segoe UI" panose="020B0502040204020203" pitchFamily="34" charset="0"/>
              <a:cs typeface="Segoe UI" panose="020B0502040204020203" pitchFamily="34" charset="0"/>
            </a:rPr>
            <a:t>-For feature scaling, train test split, ML</a:t>
          </a:r>
          <a:endParaRPr lang="en-US" sz="23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0870" y="1450422"/>
        <a:ext cx="6230319" cy="570645"/>
      </dsp:txXfrm>
    </dsp:sp>
    <dsp:sp modelId="{C013CF21-D65A-4124-BE74-DD1848B9C467}">
      <dsp:nvSpPr>
        <dsp:cNvPr id="0" name=""/>
        <dsp:cNvSpPr/>
      </dsp:nvSpPr>
      <dsp:spPr>
        <a:xfrm>
          <a:off x="0" y="2118177"/>
          <a:ext cx="6292059" cy="632385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>
              <a:latin typeface="Segoe UI" panose="020B0502040204020203" pitchFamily="34" charset="0"/>
              <a:cs typeface="Segoe UI" panose="020B0502040204020203" pitchFamily="34" charset="0"/>
            </a:rPr>
            <a:t>Seaborn-For graphical representation</a:t>
          </a:r>
          <a:endParaRPr lang="en-US" sz="23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0870" y="2149047"/>
        <a:ext cx="6230319" cy="570645"/>
      </dsp:txXfrm>
    </dsp:sp>
    <dsp:sp modelId="{45039D55-7256-4762-8265-4D6C4C2595C1}">
      <dsp:nvSpPr>
        <dsp:cNvPr id="0" name=""/>
        <dsp:cNvSpPr/>
      </dsp:nvSpPr>
      <dsp:spPr>
        <a:xfrm>
          <a:off x="0" y="2816802"/>
          <a:ext cx="6292059" cy="632385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>
              <a:latin typeface="Segoe UI" panose="020B0502040204020203" pitchFamily="34" charset="0"/>
              <a:cs typeface="Segoe UI" panose="020B0502040204020203" pitchFamily="34" charset="0"/>
            </a:rPr>
            <a:t>Matplotlib-For graphical representation</a:t>
          </a:r>
          <a:endParaRPr lang="en-US" sz="23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0870" y="2847672"/>
        <a:ext cx="6230319" cy="570645"/>
      </dsp:txXfrm>
    </dsp:sp>
    <dsp:sp modelId="{666644F4-EBE6-4407-B7C4-9A68CDF87F6F}">
      <dsp:nvSpPr>
        <dsp:cNvPr id="0" name=""/>
        <dsp:cNvSpPr/>
      </dsp:nvSpPr>
      <dsp:spPr>
        <a:xfrm>
          <a:off x="0" y="3515427"/>
          <a:ext cx="6292059" cy="632385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Joblib</a:t>
          </a:r>
          <a:r>
            <a:rPr lang="en-IN" sz="2300" kern="1200" dirty="0">
              <a:latin typeface="Segoe UI" panose="020B0502040204020203" pitchFamily="34" charset="0"/>
              <a:cs typeface="Segoe UI" panose="020B0502040204020203" pitchFamily="34" charset="0"/>
            </a:rPr>
            <a:t>-For saving model</a:t>
          </a:r>
          <a:endParaRPr lang="en-US" sz="23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0870" y="3546297"/>
        <a:ext cx="6230319" cy="570645"/>
      </dsp:txXfrm>
    </dsp:sp>
    <dsp:sp modelId="{3FA577E1-32C8-4BE8-9E29-22F23FA8E5AC}">
      <dsp:nvSpPr>
        <dsp:cNvPr id="0" name=""/>
        <dsp:cNvSpPr/>
      </dsp:nvSpPr>
      <dsp:spPr>
        <a:xfrm>
          <a:off x="0" y="4214052"/>
          <a:ext cx="6292059" cy="63238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Tkinter</a:t>
          </a:r>
          <a:r>
            <a:rPr lang="en-GB" sz="2300" kern="1200" dirty="0">
              <a:latin typeface="Segoe UI" panose="020B0502040204020203" pitchFamily="34" charset="0"/>
              <a:cs typeface="Segoe UI" panose="020B0502040204020203" pitchFamily="34" charset="0"/>
            </a:rPr>
            <a:t>-For GUI</a:t>
          </a:r>
          <a:endParaRPr lang="en-US" sz="23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0870" y="4244922"/>
        <a:ext cx="6230319" cy="5706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64B97-EDFB-9A4B-994B-DCC21B2313EB}">
      <dsp:nvSpPr>
        <dsp:cNvPr id="0" name=""/>
        <dsp:cNvSpPr/>
      </dsp:nvSpPr>
      <dsp:spPr>
        <a:xfrm>
          <a:off x="2185565" y="324"/>
          <a:ext cx="8742263" cy="179065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24" tIns="454827" rIns="169624" bIns="45482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-</a:t>
          </a: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No missing values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-Contains duplicates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-Dataset shape after dropping duplicate:(302, 14)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-</a:t>
          </a:r>
          <a:r>
            <a:rPr lang="en-US" sz="1800" kern="1200" dirty="0" err="1">
              <a:latin typeface="Segoe UI" panose="020B0502040204020203" pitchFamily="34" charset="0"/>
              <a:cs typeface="Segoe UI" panose="020B0502040204020203" pitchFamily="34" charset="0"/>
            </a:rPr>
            <a:t>StandardScaler</a:t>
          </a: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 applied in continues variable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/>
        </a:p>
      </dsp:txBody>
      <dsp:txXfrm>
        <a:off x="2185565" y="324"/>
        <a:ext cx="8742263" cy="1790658"/>
      </dsp:txXfrm>
    </dsp:sp>
    <dsp:sp modelId="{2253627A-D1E5-2E44-94C9-8C76F51592A2}">
      <dsp:nvSpPr>
        <dsp:cNvPr id="0" name=""/>
        <dsp:cNvSpPr/>
      </dsp:nvSpPr>
      <dsp:spPr>
        <a:xfrm>
          <a:off x="0" y="324"/>
          <a:ext cx="2185565" cy="17906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53" tIns="176877" rIns="115653" bIns="17687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1" kern="1200" dirty="0">
              <a:latin typeface="Segoe UI" panose="020B0502040204020203" pitchFamily="34" charset="0"/>
              <a:cs typeface="Segoe UI" panose="020B0502040204020203" pitchFamily="34" charset="0"/>
            </a:rPr>
            <a:t>Preprocessing</a:t>
          </a:r>
        </a:p>
      </dsp:txBody>
      <dsp:txXfrm>
        <a:off x="0" y="324"/>
        <a:ext cx="2185565" cy="1790658"/>
      </dsp:txXfrm>
    </dsp:sp>
    <dsp:sp modelId="{DCC0DBB8-FACA-9545-9EA5-32B123FB24AF}">
      <dsp:nvSpPr>
        <dsp:cNvPr id="0" name=""/>
        <dsp:cNvSpPr/>
      </dsp:nvSpPr>
      <dsp:spPr>
        <a:xfrm>
          <a:off x="2185565" y="1898422"/>
          <a:ext cx="8742263" cy="179065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24" tIns="454827" rIns="169624" bIns="45482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Segoe UI" panose="020B0502040204020203" pitchFamily="34" charset="0"/>
              <a:cs typeface="Segoe UI" panose="020B0502040204020203" pitchFamily="34" charset="0"/>
            </a:rPr>
            <a:t>X_train,X_test,y_train,y_test</a:t>
          </a: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=</a:t>
          </a:r>
          <a:r>
            <a:rPr lang="en-US" sz="18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train_test_split</a:t>
          </a: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lang="en-US" sz="1800" kern="1200" dirty="0" err="1">
              <a:latin typeface="Segoe UI" panose="020B0502040204020203" pitchFamily="34" charset="0"/>
              <a:cs typeface="Segoe UI" panose="020B0502040204020203" pitchFamily="34" charset="0"/>
            </a:rPr>
            <a:t>X,y,test_size</a:t>
          </a: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=0.2,random_state=42)</a:t>
          </a:r>
        </a:p>
      </dsp:txBody>
      <dsp:txXfrm>
        <a:off x="2185565" y="1898422"/>
        <a:ext cx="8742263" cy="1790658"/>
      </dsp:txXfrm>
    </dsp:sp>
    <dsp:sp modelId="{42626DBE-45BD-704D-BC5C-C045545059A1}">
      <dsp:nvSpPr>
        <dsp:cNvPr id="0" name=""/>
        <dsp:cNvSpPr/>
      </dsp:nvSpPr>
      <dsp:spPr>
        <a:xfrm>
          <a:off x="0" y="1898422"/>
          <a:ext cx="2185565" cy="179065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53" tIns="176877" rIns="115653" bIns="17687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1" kern="1200" dirty="0"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Splitting</a:t>
          </a:r>
          <a:endParaRPr lang="en-US" sz="23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1898422"/>
        <a:ext cx="2185565" cy="17906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4850E-C524-1843-A67C-DBE91A6C1585}">
      <dsp:nvSpPr>
        <dsp:cNvPr id="0" name=""/>
        <dsp:cNvSpPr/>
      </dsp:nvSpPr>
      <dsp:spPr>
        <a:xfrm>
          <a:off x="0" y="316652"/>
          <a:ext cx="10927829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291592" rIns="84812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400" kern="1200" dirty="0">
              <a:latin typeface="Segoe UI" panose="020B0502040204020203" pitchFamily="34" charset="0"/>
              <a:cs typeface="Segoe UI" panose="020B0502040204020203" pitchFamily="34" charset="0"/>
            </a:rPr>
            <a:t>from </a:t>
          </a:r>
          <a:r>
            <a:rPr lang="en-GB" sz="1400" kern="1200" dirty="0" err="1">
              <a:latin typeface="Segoe UI" panose="020B0502040204020203" pitchFamily="34" charset="0"/>
              <a:cs typeface="Segoe UI" panose="020B0502040204020203" pitchFamily="34" charset="0"/>
            </a:rPr>
            <a:t>sklearn.linear_model</a:t>
          </a:r>
          <a:r>
            <a:rPr lang="en-GB" sz="1400" kern="1200" dirty="0">
              <a:latin typeface="Segoe UI" panose="020B0502040204020203" pitchFamily="34" charset="0"/>
              <a:cs typeface="Segoe UI" panose="020B0502040204020203" pitchFamily="34" charset="0"/>
            </a:rPr>
            <a:t> import </a:t>
          </a:r>
          <a:r>
            <a:rPr lang="en-GB" sz="1400" kern="1200" dirty="0" err="1">
              <a:latin typeface="Segoe UI" panose="020B0502040204020203" pitchFamily="34" charset="0"/>
              <a:cs typeface="Segoe UI" panose="020B0502040204020203" pitchFamily="34" charset="0"/>
            </a:rPr>
            <a:t>LogisticRegression</a:t>
          </a:r>
          <a:endParaRPr lang="en-GB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400" kern="1200" dirty="0">
              <a:latin typeface="Segoe UI" panose="020B0502040204020203" pitchFamily="34" charset="0"/>
              <a:cs typeface="Segoe UI" panose="020B0502040204020203" pitchFamily="34" charset="0"/>
            </a:rPr>
            <a:t>log=</a:t>
          </a:r>
          <a:r>
            <a:rPr lang="en-GB" sz="1400" kern="1200" dirty="0" err="1">
              <a:latin typeface="Segoe UI" panose="020B0502040204020203" pitchFamily="34" charset="0"/>
              <a:cs typeface="Segoe UI" panose="020B0502040204020203" pitchFamily="34" charset="0"/>
            </a:rPr>
            <a:t>LogisticRegression</a:t>
          </a:r>
          <a:r>
            <a:rPr lang="en-GB" sz="1400" kern="1200" dirty="0">
              <a:latin typeface="Segoe UI" panose="020B0502040204020203" pitchFamily="34" charset="0"/>
              <a:cs typeface="Segoe UI" panose="020B0502040204020203" pitchFamily="34" charset="0"/>
            </a:rPr>
            <a:t>()
</a:t>
          </a:r>
          <a:r>
            <a:rPr lang="en-GB" sz="1400" kern="1200" dirty="0" err="1">
              <a:latin typeface="Segoe UI" panose="020B0502040204020203" pitchFamily="34" charset="0"/>
              <a:cs typeface="Segoe UI" panose="020B0502040204020203" pitchFamily="34" charset="0"/>
            </a:rPr>
            <a:t>log.fit</a:t>
          </a:r>
          <a:r>
            <a:rPr lang="en-GB" sz="1400" kern="1200" dirty="0"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lang="en-GB" sz="1400" kern="1200" dirty="0" err="1">
              <a:latin typeface="Segoe UI" panose="020B0502040204020203" pitchFamily="34" charset="0"/>
              <a:cs typeface="Segoe UI" panose="020B0502040204020203" pitchFamily="34" charset="0"/>
            </a:rPr>
            <a:t>X_train,y_train</a:t>
          </a:r>
          <a:r>
            <a:rPr lang="en-GB" sz="1400" kern="1200" dirty="0">
              <a:latin typeface="Segoe UI" panose="020B0502040204020203" pitchFamily="34" charset="0"/>
              <a:cs typeface="Segoe UI" panose="020B0502040204020203" pitchFamily="34" charset="0"/>
            </a:rPr>
            <a:t>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400" kern="1200" dirty="0">
              <a:latin typeface="Segoe UI" panose="020B0502040204020203" pitchFamily="34" charset="0"/>
              <a:cs typeface="Segoe UI" panose="020B0502040204020203" pitchFamily="34" charset="0"/>
            </a:rPr>
            <a:t>y_pred1=</a:t>
          </a:r>
          <a:r>
            <a:rPr lang="en-GB" sz="1400" kern="1200" dirty="0" err="1">
              <a:latin typeface="Segoe UI" panose="020B0502040204020203" pitchFamily="34" charset="0"/>
              <a:cs typeface="Segoe UI" panose="020B0502040204020203" pitchFamily="34" charset="0"/>
            </a:rPr>
            <a:t>log.predict</a:t>
          </a:r>
          <a:r>
            <a:rPr lang="en-GB" sz="1400" kern="1200" dirty="0"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lang="en-GB" sz="1400" kern="1200" dirty="0" err="1">
              <a:latin typeface="Segoe UI" panose="020B0502040204020203" pitchFamily="34" charset="0"/>
              <a:cs typeface="Segoe UI" panose="020B0502040204020203" pitchFamily="34" charset="0"/>
            </a:rPr>
            <a:t>X_test</a:t>
          </a:r>
          <a:r>
            <a:rPr lang="en-GB" sz="1400" kern="1200" dirty="0">
              <a:latin typeface="Segoe UI" panose="020B0502040204020203" pitchFamily="34" charset="0"/>
              <a:cs typeface="Segoe UI" panose="020B0502040204020203" pitchFamily="34" charset="0"/>
            </a:rPr>
            <a:t>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400" kern="1200" dirty="0" err="1">
              <a:latin typeface="Segoe UI" panose="020B0502040204020203" pitchFamily="34" charset="0"/>
              <a:cs typeface="Segoe UI" panose="020B0502040204020203" pitchFamily="34" charset="0"/>
            </a:rPr>
            <a:t>accuracy_score</a:t>
          </a:r>
          <a:r>
            <a:rPr lang="en-GB" sz="1400" kern="1200" dirty="0">
              <a:latin typeface="Segoe UI" panose="020B0502040204020203" pitchFamily="34" charset="0"/>
              <a:cs typeface="Segoe UI" panose="020B0502040204020203" pitchFamily="34" charset="0"/>
            </a:rPr>
            <a:t>(y_test,y_pred2)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GB" sz="1400" kern="1200"/>
        </a:p>
      </dsp:txBody>
      <dsp:txXfrm>
        <a:off x="0" y="316652"/>
        <a:ext cx="10927829" cy="1852200"/>
      </dsp:txXfrm>
    </dsp:sp>
    <dsp:sp modelId="{D9F31094-B2DD-114E-B5B0-B65C86E5A3A5}">
      <dsp:nvSpPr>
        <dsp:cNvPr id="0" name=""/>
        <dsp:cNvSpPr/>
      </dsp:nvSpPr>
      <dsp:spPr>
        <a:xfrm>
          <a:off x="546391" y="110012"/>
          <a:ext cx="7649480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Logistic regression</a:t>
          </a:r>
          <a:endParaRPr lang="en-US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66566" y="130187"/>
        <a:ext cx="7609130" cy="372930"/>
      </dsp:txXfrm>
    </dsp:sp>
    <dsp:sp modelId="{FF9ACB4A-8104-9243-AB95-A3CB087625B6}">
      <dsp:nvSpPr>
        <dsp:cNvPr id="0" name=""/>
        <dsp:cNvSpPr/>
      </dsp:nvSpPr>
      <dsp:spPr>
        <a:xfrm>
          <a:off x="0" y="2451092"/>
          <a:ext cx="10927829" cy="163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291592" rIns="84812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400" kern="1200" dirty="0">
              <a:latin typeface="Segoe UI" panose="020B0502040204020203" pitchFamily="34" charset="0"/>
              <a:cs typeface="Segoe UI" panose="020B0502040204020203" pitchFamily="34" charset="0"/>
            </a:rPr>
            <a:t>from </a:t>
          </a:r>
          <a:r>
            <a:rPr lang="en-GB" sz="1400" kern="1200" dirty="0" err="1">
              <a:latin typeface="Segoe UI" panose="020B0502040204020203" pitchFamily="34" charset="0"/>
              <a:cs typeface="Segoe UI" panose="020B0502040204020203" pitchFamily="34" charset="0"/>
            </a:rPr>
            <a:t>sklearn</a:t>
          </a:r>
          <a:r>
            <a:rPr lang="en-GB" sz="1400" kern="1200" dirty="0">
              <a:latin typeface="Segoe UI" panose="020B0502040204020203" pitchFamily="34" charset="0"/>
              <a:cs typeface="Segoe UI" panose="020B0502040204020203" pitchFamily="34" charset="0"/>
            </a:rPr>
            <a:t> import </a:t>
          </a:r>
          <a:r>
            <a:rPr lang="en-GB" sz="1400" kern="1200" dirty="0" err="1">
              <a:latin typeface="Segoe UI" panose="020B0502040204020203" pitchFamily="34" charset="0"/>
              <a:cs typeface="Segoe UI" panose="020B0502040204020203" pitchFamily="34" charset="0"/>
            </a:rPr>
            <a:t>svm</a:t>
          </a:r>
          <a:endParaRPr lang="en-US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400" kern="1200" dirty="0" err="1">
              <a:latin typeface="Segoe UI" panose="020B0502040204020203" pitchFamily="34" charset="0"/>
              <a:cs typeface="Segoe UI" panose="020B0502040204020203" pitchFamily="34" charset="0"/>
            </a:rPr>
            <a:t>svm</a:t>
          </a:r>
          <a:r>
            <a:rPr lang="en-GB" sz="1400" kern="1200" dirty="0">
              <a:latin typeface="Segoe UI" panose="020B0502040204020203" pitchFamily="34" charset="0"/>
              <a:cs typeface="Segoe UI" panose="020B0502040204020203" pitchFamily="34" charset="0"/>
            </a:rPr>
            <a:t>=</a:t>
          </a:r>
          <a:r>
            <a:rPr lang="en-GB" sz="1400" kern="1200" dirty="0" err="1">
              <a:latin typeface="Segoe UI" panose="020B0502040204020203" pitchFamily="34" charset="0"/>
              <a:cs typeface="Segoe UI" panose="020B0502040204020203" pitchFamily="34" charset="0"/>
            </a:rPr>
            <a:t>svm.SVC</a:t>
          </a:r>
          <a:r>
            <a:rPr lang="en-GB" sz="1400" kern="1200" dirty="0">
              <a:latin typeface="Segoe UI" panose="020B0502040204020203" pitchFamily="34" charset="0"/>
              <a:cs typeface="Segoe UI" panose="020B0502040204020203" pitchFamily="34" charset="0"/>
            </a:rPr>
            <a:t>()</a:t>
          </a:r>
          <a:endParaRPr lang="en-US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400" kern="1200" dirty="0" err="1">
              <a:latin typeface="Segoe UI" panose="020B0502040204020203" pitchFamily="34" charset="0"/>
              <a:cs typeface="Segoe UI" panose="020B0502040204020203" pitchFamily="34" charset="0"/>
            </a:rPr>
            <a:t>svm.fit</a:t>
          </a:r>
          <a:r>
            <a:rPr lang="en-GB" sz="1400" kern="1200" dirty="0"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lang="en-GB" sz="1400" kern="1200" dirty="0" err="1">
              <a:latin typeface="Segoe UI" panose="020B0502040204020203" pitchFamily="34" charset="0"/>
              <a:cs typeface="Segoe UI" panose="020B0502040204020203" pitchFamily="34" charset="0"/>
            </a:rPr>
            <a:t>X_train,y_train</a:t>
          </a:r>
          <a:r>
            <a:rPr lang="en-GB" sz="1400" kern="1200" dirty="0">
              <a:latin typeface="Segoe UI" panose="020B0502040204020203" pitchFamily="34" charset="0"/>
              <a:cs typeface="Segoe UI" panose="020B0502040204020203" pitchFamily="34" charset="0"/>
            </a:rPr>
            <a:t>)</a:t>
          </a:r>
          <a:endParaRPr lang="en-US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400" kern="1200" dirty="0">
              <a:latin typeface="Segoe UI" panose="020B0502040204020203" pitchFamily="34" charset="0"/>
              <a:cs typeface="Segoe UI" panose="020B0502040204020203" pitchFamily="34" charset="0"/>
            </a:rPr>
            <a:t>y_pred2=</a:t>
          </a:r>
          <a:r>
            <a:rPr lang="en-GB" sz="1400" kern="1200" dirty="0" err="1">
              <a:latin typeface="Segoe UI" panose="020B0502040204020203" pitchFamily="34" charset="0"/>
              <a:cs typeface="Segoe UI" panose="020B0502040204020203" pitchFamily="34" charset="0"/>
            </a:rPr>
            <a:t>svm.predict</a:t>
          </a:r>
          <a:r>
            <a:rPr lang="en-GB" sz="1400" kern="1200" dirty="0"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lang="en-GB" sz="1400" kern="1200" dirty="0" err="1">
              <a:latin typeface="Segoe UI" panose="020B0502040204020203" pitchFamily="34" charset="0"/>
              <a:cs typeface="Segoe UI" panose="020B0502040204020203" pitchFamily="34" charset="0"/>
            </a:rPr>
            <a:t>X_test</a:t>
          </a:r>
          <a:r>
            <a:rPr lang="en-GB" sz="1400" kern="1200" dirty="0">
              <a:latin typeface="Segoe UI" panose="020B0502040204020203" pitchFamily="34" charset="0"/>
              <a:cs typeface="Segoe UI" panose="020B0502040204020203" pitchFamily="34" charset="0"/>
            </a:rPr>
            <a:t>)</a:t>
          </a:r>
          <a:endParaRPr lang="en-US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400" kern="1200" dirty="0" err="1">
              <a:latin typeface="Segoe UI" panose="020B0502040204020203" pitchFamily="34" charset="0"/>
              <a:cs typeface="Segoe UI" panose="020B0502040204020203" pitchFamily="34" charset="0"/>
            </a:rPr>
            <a:t>accuracy_score</a:t>
          </a:r>
          <a:r>
            <a:rPr lang="en-GB" sz="1400" kern="1200" dirty="0">
              <a:latin typeface="Segoe UI" panose="020B0502040204020203" pitchFamily="34" charset="0"/>
              <a:cs typeface="Segoe UI" panose="020B0502040204020203" pitchFamily="34" charset="0"/>
            </a:rPr>
            <a:t>(y_test,y_pred2)</a:t>
          </a:r>
          <a:endParaRPr lang="en-US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2451092"/>
        <a:ext cx="10927829" cy="1631700"/>
      </dsp:txXfrm>
    </dsp:sp>
    <dsp:sp modelId="{E69D2724-CCF3-E24D-9D59-A929125CCE1F}">
      <dsp:nvSpPr>
        <dsp:cNvPr id="0" name=""/>
        <dsp:cNvSpPr/>
      </dsp:nvSpPr>
      <dsp:spPr>
        <a:xfrm>
          <a:off x="546391" y="2244452"/>
          <a:ext cx="7649480" cy="4132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Segoe UI" panose="020B0502040204020203" pitchFamily="34" charset="0"/>
              <a:cs typeface="Segoe UI" panose="020B0502040204020203" pitchFamily="34" charset="0"/>
            </a:rPr>
            <a:t>SVM</a:t>
          </a:r>
        </a:p>
      </dsp:txBody>
      <dsp:txXfrm>
        <a:off x="566566" y="2264627"/>
        <a:ext cx="7609130" cy="3729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702C1-534C-364A-91C7-994529ABEA6D}">
      <dsp:nvSpPr>
        <dsp:cNvPr id="0" name=""/>
        <dsp:cNvSpPr/>
      </dsp:nvSpPr>
      <dsp:spPr>
        <a:xfrm>
          <a:off x="0" y="1407682"/>
          <a:ext cx="7610273" cy="340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642" tIns="749808" rIns="59064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400" kern="1200" dirty="0">
              <a:latin typeface="Segoe UI" panose="020B0502040204020203" pitchFamily="34" charset="0"/>
              <a:cs typeface="Segoe UI" panose="020B0502040204020203" pitchFamily="34" charset="0"/>
            </a:rPr>
            <a:t>from </a:t>
          </a:r>
          <a:r>
            <a:rPr lang="en-GB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sklearn.neighbors</a:t>
          </a:r>
          <a:r>
            <a:rPr lang="en-GB" sz="2400" kern="1200" dirty="0">
              <a:latin typeface="Segoe UI" panose="020B0502040204020203" pitchFamily="34" charset="0"/>
              <a:cs typeface="Segoe UI" panose="020B0502040204020203" pitchFamily="34" charset="0"/>
            </a:rPr>
            <a:t> import </a:t>
          </a:r>
          <a:r>
            <a:rPr lang="en-GB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KNeighborsClassifier</a:t>
          </a:r>
          <a:endParaRPr lang="en-GB" sz="24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knn</a:t>
          </a:r>
          <a:r>
            <a:rPr lang="en-GB" sz="2400" kern="1200" dirty="0">
              <a:latin typeface="Segoe UI" panose="020B0502040204020203" pitchFamily="34" charset="0"/>
              <a:cs typeface="Segoe UI" panose="020B0502040204020203" pitchFamily="34" charset="0"/>
            </a:rPr>
            <a:t>=</a:t>
          </a:r>
          <a:r>
            <a:rPr lang="en-GB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KNeighborsClassifier</a:t>
          </a:r>
          <a:r>
            <a:rPr lang="en-GB" sz="2400" kern="1200" dirty="0"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lang="en-GB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n_neighbors</a:t>
          </a:r>
          <a:r>
            <a:rPr lang="en-GB" sz="2400" kern="1200" dirty="0">
              <a:latin typeface="Segoe UI" panose="020B0502040204020203" pitchFamily="34" charset="0"/>
              <a:cs typeface="Segoe UI" panose="020B0502040204020203" pitchFamily="34" charset="0"/>
            </a:rPr>
            <a:t>=7)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knn.fit</a:t>
          </a:r>
          <a:r>
            <a:rPr lang="en-GB" sz="2400" kern="1200" dirty="0"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lang="en-GB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X_train,y_train</a:t>
          </a:r>
          <a:r>
            <a:rPr lang="en-GB" sz="2400" kern="1200" dirty="0">
              <a:latin typeface="Segoe UI" panose="020B0502040204020203" pitchFamily="34" charset="0"/>
              <a:cs typeface="Segoe UI" panose="020B0502040204020203" pitchFamily="34" charset="0"/>
            </a:rPr>
            <a:t>)
y_pred3=</a:t>
          </a:r>
          <a:r>
            <a:rPr lang="en-GB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knn.predict</a:t>
          </a:r>
          <a:r>
            <a:rPr lang="en-GB" sz="2400" kern="1200" dirty="0"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lang="en-GB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X_test</a:t>
          </a:r>
          <a:r>
            <a:rPr lang="en-GB" sz="2400" kern="1200" dirty="0">
              <a:latin typeface="Segoe UI" panose="020B0502040204020203" pitchFamily="34" charset="0"/>
              <a:cs typeface="Segoe UI" panose="020B0502040204020203" pitchFamily="34" charset="0"/>
            </a:rPr>
            <a:t>)
</a:t>
          </a:r>
          <a:r>
            <a:rPr lang="en-GB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accuracy_score</a:t>
          </a:r>
          <a:r>
            <a:rPr lang="en-GB" sz="2400" kern="1200" dirty="0">
              <a:latin typeface="Segoe UI" panose="020B0502040204020203" pitchFamily="34" charset="0"/>
              <a:cs typeface="Segoe UI" panose="020B0502040204020203" pitchFamily="34" charset="0"/>
            </a:rPr>
            <a:t>(y_test,y_pred3)</a:t>
          </a:r>
        </a:p>
      </dsp:txBody>
      <dsp:txXfrm>
        <a:off x="0" y="1407682"/>
        <a:ext cx="7610273" cy="3402000"/>
      </dsp:txXfrm>
    </dsp:sp>
    <dsp:sp modelId="{E02AE594-0B10-864D-890A-EE732818C00A}">
      <dsp:nvSpPr>
        <dsp:cNvPr id="0" name=""/>
        <dsp:cNvSpPr/>
      </dsp:nvSpPr>
      <dsp:spPr>
        <a:xfrm>
          <a:off x="380513" y="876322"/>
          <a:ext cx="5327191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355" tIns="0" rIns="20135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Segoe UI" panose="020B0502040204020203" pitchFamily="34" charset="0"/>
              <a:cs typeface="Segoe UI" panose="020B0502040204020203" pitchFamily="34" charset="0"/>
            </a:rPr>
            <a:t>K Neighbors Classifier</a:t>
          </a:r>
        </a:p>
      </dsp:txBody>
      <dsp:txXfrm>
        <a:off x="432391" y="928200"/>
        <a:ext cx="5223435" cy="9589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6450A-7598-134A-AD57-7D4A5EE41FD7}">
      <dsp:nvSpPr>
        <dsp:cNvPr id="0" name=""/>
        <dsp:cNvSpPr/>
      </dsp:nvSpPr>
      <dsp:spPr>
        <a:xfrm rot="5400000">
          <a:off x="6588092" y="-2645606"/>
          <a:ext cx="1685662" cy="699381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kern="1200" dirty="0">
              <a:latin typeface="Segoe UI" panose="020B0502040204020203" pitchFamily="34" charset="0"/>
              <a:cs typeface="Segoe UI" panose="020B0502040204020203" pitchFamily="34" charset="0"/>
            </a:rPr>
            <a:t>from </a:t>
          </a:r>
          <a:r>
            <a:rPr lang="en-GB" sz="1800" kern="1200" dirty="0" err="1">
              <a:latin typeface="Segoe UI" panose="020B0502040204020203" pitchFamily="34" charset="0"/>
              <a:cs typeface="Segoe UI" panose="020B0502040204020203" pitchFamily="34" charset="0"/>
            </a:rPr>
            <a:t>sklearn.tree</a:t>
          </a:r>
          <a:r>
            <a:rPr lang="en-GB" sz="1800" kern="1200" dirty="0">
              <a:latin typeface="Segoe UI" panose="020B0502040204020203" pitchFamily="34" charset="0"/>
              <a:cs typeface="Segoe UI" panose="020B0502040204020203" pitchFamily="34" charset="0"/>
            </a:rPr>
            <a:t> import </a:t>
          </a:r>
          <a:r>
            <a:rPr lang="en-GB" sz="1800" kern="1200" dirty="0" err="1">
              <a:latin typeface="Segoe UI" panose="020B0502040204020203" pitchFamily="34" charset="0"/>
              <a:cs typeface="Segoe UI" panose="020B0502040204020203" pitchFamily="34" charset="0"/>
            </a:rPr>
            <a:t>DecisionTreeClassifier</a:t>
          </a:r>
          <a:r>
            <a:rPr lang="en-GB" sz="1800" kern="1200" dirty="0">
              <a:latin typeface="Segoe UI" panose="020B0502040204020203" pitchFamily="34" charset="0"/>
              <a:cs typeface="Segoe UI" panose="020B0502040204020203" pitchFamily="34" charset="0"/>
            </a:rPr>
            <a:t>
dt=</a:t>
          </a:r>
          <a:r>
            <a:rPr lang="en-GB" sz="1800" kern="1200" dirty="0" err="1">
              <a:latin typeface="Segoe UI" panose="020B0502040204020203" pitchFamily="34" charset="0"/>
              <a:cs typeface="Segoe UI" panose="020B0502040204020203" pitchFamily="34" charset="0"/>
            </a:rPr>
            <a:t>DecisionTreeClassifier</a:t>
          </a:r>
          <a:r>
            <a:rPr lang="en-GB" sz="1800" kern="1200" dirty="0">
              <a:latin typeface="Segoe UI" panose="020B0502040204020203" pitchFamily="34" charset="0"/>
              <a:cs typeface="Segoe UI" panose="020B0502040204020203" pitchFamily="34" charset="0"/>
            </a:rPr>
            <a:t>()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kern="1200" dirty="0" err="1">
              <a:latin typeface="Segoe UI" panose="020B0502040204020203" pitchFamily="34" charset="0"/>
              <a:cs typeface="Segoe UI" panose="020B0502040204020203" pitchFamily="34" charset="0"/>
            </a:rPr>
            <a:t>dt.fit</a:t>
          </a:r>
          <a:r>
            <a:rPr lang="en-GB" sz="1800" kern="1200" dirty="0"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lang="en-GB" sz="1800" kern="1200" dirty="0" err="1">
              <a:latin typeface="Segoe UI" panose="020B0502040204020203" pitchFamily="34" charset="0"/>
              <a:cs typeface="Segoe UI" panose="020B0502040204020203" pitchFamily="34" charset="0"/>
            </a:rPr>
            <a:t>X_train,y_train</a:t>
          </a:r>
          <a:r>
            <a:rPr lang="en-GB" sz="1800" kern="1200" dirty="0">
              <a:latin typeface="Segoe UI" panose="020B0502040204020203" pitchFamily="34" charset="0"/>
              <a:cs typeface="Segoe UI" panose="020B0502040204020203" pitchFamily="34" charset="0"/>
            </a:rPr>
            <a:t>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kern="1200" dirty="0">
              <a:latin typeface="Segoe UI" panose="020B0502040204020203" pitchFamily="34" charset="0"/>
              <a:cs typeface="Segoe UI" panose="020B0502040204020203" pitchFamily="34" charset="0"/>
            </a:rPr>
            <a:t>y_pred4=</a:t>
          </a:r>
          <a:r>
            <a:rPr lang="en-GB" sz="1800" kern="1200" dirty="0" err="1">
              <a:latin typeface="Segoe UI" panose="020B0502040204020203" pitchFamily="34" charset="0"/>
              <a:cs typeface="Segoe UI" panose="020B0502040204020203" pitchFamily="34" charset="0"/>
            </a:rPr>
            <a:t>dt.predict</a:t>
          </a:r>
          <a:r>
            <a:rPr lang="en-GB" sz="1800" kern="1200" dirty="0"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lang="en-GB" sz="1800" kern="1200" dirty="0" err="1">
              <a:latin typeface="Segoe UI" panose="020B0502040204020203" pitchFamily="34" charset="0"/>
              <a:cs typeface="Segoe UI" panose="020B0502040204020203" pitchFamily="34" charset="0"/>
            </a:rPr>
            <a:t>X_test</a:t>
          </a:r>
          <a:r>
            <a:rPr lang="en-GB" sz="1800" kern="1200" dirty="0">
              <a:latin typeface="Segoe UI" panose="020B0502040204020203" pitchFamily="34" charset="0"/>
              <a:cs typeface="Segoe UI" panose="020B0502040204020203" pitchFamily="34" charset="0"/>
            </a:rPr>
            <a:t>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kern="1200" dirty="0" err="1">
              <a:latin typeface="Segoe UI" panose="020B0502040204020203" pitchFamily="34" charset="0"/>
              <a:cs typeface="Segoe UI" panose="020B0502040204020203" pitchFamily="34" charset="0"/>
            </a:rPr>
            <a:t>accuracy_score</a:t>
          </a:r>
          <a:r>
            <a:rPr lang="en-GB" sz="1800" kern="1200" dirty="0">
              <a:latin typeface="Segoe UI" panose="020B0502040204020203" pitchFamily="34" charset="0"/>
              <a:cs typeface="Segoe UI" panose="020B0502040204020203" pitchFamily="34" charset="0"/>
            </a:rPr>
            <a:t>(y_test,y_pred4)</a:t>
          </a:r>
        </a:p>
      </dsp:txBody>
      <dsp:txXfrm rot="-5400000">
        <a:off x="3934019" y="90754"/>
        <a:ext cx="6911523" cy="1521088"/>
      </dsp:txXfrm>
    </dsp:sp>
    <dsp:sp modelId="{5C784232-DDB9-784D-B8A8-19AD54EDDFEC}">
      <dsp:nvSpPr>
        <dsp:cNvPr id="0" name=""/>
        <dsp:cNvSpPr/>
      </dsp:nvSpPr>
      <dsp:spPr>
        <a:xfrm>
          <a:off x="0" y="105"/>
          <a:ext cx="3934018" cy="17023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800" b="1" kern="1200" dirty="0">
              <a:latin typeface="Segoe UI" panose="020B0502040204020203" pitchFamily="34" charset="0"/>
              <a:cs typeface="Segoe UI" panose="020B0502040204020203" pitchFamily="34" charset="0"/>
            </a:rPr>
            <a:t>Decision Tree Classifier</a:t>
          </a:r>
          <a:endParaRPr lang="en-US" sz="28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3104" y="83209"/>
        <a:ext cx="3767810" cy="1536178"/>
      </dsp:txXfrm>
    </dsp:sp>
    <dsp:sp modelId="{6F6E6ADB-488E-3A4F-81AF-A0B2312CCDA1}">
      <dsp:nvSpPr>
        <dsp:cNvPr id="0" name=""/>
        <dsp:cNvSpPr/>
      </dsp:nvSpPr>
      <dsp:spPr>
        <a:xfrm rot="5400000">
          <a:off x="6472822" y="-755034"/>
          <a:ext cx="1901688" cy="6986980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8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kern="1200" dirty="0">
              <a:latin typeface="Segoe UI" panose="020B0502040204020203" pitchFamily="34" charset="0"/>
              <a:cs typeface="Segoe UI" panose="020B0502040204020203" pitchFamily="34" charset="0"/>
            </a:rPr>
            <a:t>from </a:t>
          </a:r>
          <a:r>
            <a:rPr lang="en-GB" sz="1800" kern="1200" dirty="0" err="1">
              <a:latin typeface="Segoe UI" panose="020B0502040204020203" pitchFamily="34" charset="0"/>
              <a:cs typeface="Segoe UI" panose="020B0502040204020203" pitchFamily="34" charset="0"/>
            </a:rPr>
            <a:t>sklearn.ensemble</a:t>
          </a:r>
          <a:r>
            <a:rPr lang="en-GB" sz="1800" kern="1200" dirty="0">
              <a:latin typeface="Segoe UI" panose="020B0502040204020203" pitchFamily="34" charset="0"/>
              <a:cs typeface="Segoe UI" panose="020B0502040204020203" pitchFamily="34" charset="0"/>
            </a:rPr>
            <a:t> import </a:t>
          </a:r>
          <a:r>
            <a:rPr lang="en-GB" sz="1800" kern="1200" dirty="0" err="1">
              <a:latin typeface="Segoe UI" panose="020B0502040204020203" pitchFamily="34" charset="0"/>
              <a:cs typeface="Segoe UI" panose="020B0502040204020203" pitchFamily="34" charset="0"/>
            </a:rPr>
            <a:t>RandomForestClassifier</a:t>
          </a:r>
          <a:endParaRPr lang="en-US" sz="18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kern="1200" dirty="0">
              <a:latin typeface="Segoe UI" panose="020B0502040204020203" pitchFamily="34" charset="0"/>
              <a:cs typeface="Segoe UI" panose="020B0502040204020203" pitchFamily="34" charset="0"/>
            </a:rPr>
            <a:t>rf=</a:t>
          </a:r>
          <a:r>
            <a:rPr lang="en-GB" sz="1800" kern="1200" dirty="0" err="1">
              <a:latin typeface="Segoe UI" panose="020B0502040204020203" pitchFamily="34" charset="0"/>
              <a:cs typeface="Segoe UI" panose="020B0502040204020203" pitchFamily="34" charset="0"/>
            </a:rPr>
            <a:t>RandomForestClassifier</a:t>
          </a:r>
          <a:r>
            <a:rPr lang="en-GB" sz="1800" kern="1200" dirty="0">
              <a:latin typeface="Segoe UI" panose="020B0502040204020203" pitchFamily="34" charset="0"/>
              <a:cs typeface="Segoe UI" panose="020B0502040204020203" pitchFamily="34" charset="0"/>
            </a:rPr>
            <a:t>()
</a:t>
          </a:r>
          <a:r>
            <a:rPr lang="en-GB" sz="1800" kern="1200" dirty="0" err="1">
              <a:latin typeface="Segoe UI" panose="020B0502040204020203" pitchFamily="34" charset="0"/>
              <a:cs typeface="Segoe UI" panose="020B0502040204020203" pitchFamily="34" charset="0"/>
            </a:rPr>
            <a:t>rf.fit</a:t>
          </a:r>
          <a:r>
            <a:rPr lang="en-GB" sz="1800" kern="1200" dirty="0"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lang="en-GB" sz="1800" kern="1200" dirty="0" err="1">
              <a:latin typeface="Segoe UI" panose="020B0502040204020203" pitchFamily="34" charset="0"/>
              <a:cs typeface="Segoe UI" panose="020B0502040204020203" pitchFamily="34" charset="0"/>
            </a:rPr>
            <a:t>X_train,y_train</a:t>
          </a:r>
          <a:r>
            <a:rPr lang="en-GB" sz="1800" kern="1200" dirty="0">
              <a:latin typeface="Segoe UI" panose="020B0502040204020203" pitchFamily="34" charset="0"/>
              <a:cs typeface="Segoe UI" panose="020B0502040204020203" pitchFamily="34" charset="0"/>
            </a:rPr>
            <a:t>)
y_pred5=</a:t>
          </a:r>
          <a:r>
            <a:rPr lang="en-GB" sz="1800" kern="1200" dirty="0" err="1">
              <a:latin typeface="Segoe UI" panose="020B0502040204020203" pitchFamily="34" charset="0"/>
              <a:cs typeface="Segoe UI" panose="020B0502040204020203" pitchFamily="34" charset="0"/>
            </a:rPr>
            <a:t>rf.predict</a:t>
          </a:r>
          <a:r>
            <a:rPr lang="en-GB" sz="1800" kern="1200" dirty="0"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lang="en-GB" sz="1800" kern="1200" dirty="0" err="1">
              <a:latin typeface="Segoe UI" panose="020B0502040204020203" pitchFamily="34" charset="0"/>
              <a:cs typeface="Segoe UI" panose="020B0502040204020203" pitchFamily="34" charset="0"/>
            </a:rPr>
            <a:t>X_test</a:t>
          </a:r>
          <a:r>
            <a:rPr lang="en-GB" sz="1800" kern="1200" dirty="0">
              <a:latin typeface="Segoe UI" panose="020B0502040204020203" pitchFamily="34" charset="0"/>
              <a:cs typeface="Segoe UI" panose="020B0502040204020203" pitchFamily="34" charset="0"/>
            </a:rPr>
            <a:t>)</a:t>
          </a:r>
          <a:endParaRPr lang="en-US" sz="18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kern="1200" dirty="0" err="1">
              <a:latin typeface="Segoe UI" panose="020B0502040204020203" pitchFamily="34" charset="0"/>
              <a:cs typeface="Segoe UI" panose="020B0502040204020203" pitchFamily="34" charset="0"/>
            </a:rPr>
            <a:t>accuracy_score</a:t>
          </a:r>
          <a:r>
            <a:rPr lang="en-GB" sz="1800" kern="1200" dirty="0">
              <a:latin typeface="Segoe UI" panose="020B0502040204020203" pitchFamily="34" charset="0"/>
              <a:cs typeface="Segoe UI" panose="020B0502040204020203" pitchFamily="34" charset="0"/>
            </a:rPr>
            <a:t>(y_test,y_pred5)</a:t>
          </a:r>
          <a:endParaRPr lang="en-US" sz="18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3930177" y="1880444"/>
        <a:ext cx="6894147" cy="1716022"/>
      </dsp:txXfrm>
    </dsp:sp>
    <dsp:sp modelId="{907BDF95-A325-C24F-802D-D871C0098843}">
      <dsp:nvSpPr>
        <dsp:cNvPr id="0" name=""/>
        <dsp:cNvSpPr/>
      </dsp:nvSpPr>
      <dsp:spPr>
        <a:xfrm>
          <a:off x="0" y="1887262"/>
          <a:ext cx="3930176" cy="1702386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800" b="1" kern="1200" dirty="0">
              <a:latin typeface="Segoe UI" panose="020B0502040204020203" pitchFamily="34" charset="0"/>
              <a:cs typeface="Segoe UI" panose="020B0502040204020203" pitchFamily="34" charset="0"/>
            </a:rPr>
            <a:t>Random Forest Classifier</a:t>
          </a:r>
          <a:endParaRPr lang="en-US" sz="28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3104" y="1970366"/>
        <a:ext cx="3763968" cy="15361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E1310-FC0C-B349-90DB-62DE9A7E924C}">
      <dsp:nvSpPr>
        <dsp:cNvPr id="0" name=""/>
        <dsp:cNvSpPr/>
      </dsp:nvSpPr>
      <dsp:spPr>
        <a:xfrm>
          <a:off x="0" y="1256410"/>
          <a:ext cx="6864602" cy="399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769" tIns="1353820" rIns="53276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400" kern="1200" dirty="0">
              <a:latin typeface="Segoe UI" panose="020B0502040204020203" pitchFamily="34" charset="0"/>
              <a:cs typeface="Segoe UI" panose="020B0502040204020203" pitchFamily="34" charset="0"/>
            </a:rPr>
            <a:t>from </a:t>
          </a:r>
          <a:r>
            <a:rPr lang="en-GB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sklearn.ensemble</a:t>
          </a:r>
          <a:r>
            <a:rPr lang="en-GB" sz="2400" kern="1200" dirty="0">
              <a:latin typeface="Segoe UI" panose="020B0502040204020203" pitchFamily="34" charset="0"/>
              <a:cs typeface="Segoe UI" panose="020B0502040204020203" pitchFamily="34" charset="0"/>
            </a:rPr>
            <a:t> import </a:t>
          </a:r>
          <a:r>
            <a:rPr lang="en-GB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GradientBoostingClassifier</a:t>
          </a:r>
          <a:endParaRPr lang="en-GB" sz="24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grb</a:t>
          </a:r>
          <a:r>
            <a:rPr lang="en-GB" sz="2400" kern="1200" dirty="0">
              <a:latin typeface="Segoe UI" panose="020B0502040204020203" pitchFamily="34" charset="0"/>
              <a:cs typeface="Segoe UI" panose="020B0502040204020203" pitchFamily="34" charset="0"/>
            </a:rPr>
            <a:t>=</a:t>
          </a:r>
          <a:r>
            <a:rPr lang="en-GB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GradientBoostingClassifier</a:t>
          </a:r>
          <a:r>
            <a:rPr lang="en-GB" sz="2400" kern="1200" dirty="0">
              <a:latin typeface="Segoe UI" panose="020B0502040204020203" pitchFamily="34" charset="0"/>
              <a:cs typeface="Segoe UI" panose="020B0502040204020203" pitchFamily="34" charset="0"/>
            </a:rPr>
            <a:t>()
</a:t>
          </a:r>
          <a:r>
            <a:rPr lang="en-GB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grb.fit</a:t>
          </a:r>
          <a:r>
            <a:rPr lang="en-GB" sz="2400" kern="1200" dirty="0"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lang="en-GB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X_train,y_train</a:t>
          </a:r>
          <a:r>
            <a:rPr lang="en-GB" sz="2400" kern="1200" dirty="0">
              <a:latin typeface="Segoe UI" panose="020B0502040204020203" pitchFamily="34" charset="0"/>
              <a:cs typeface="Segoe UI" panose="020B0502040204020203" pitchFamily="34" charset="0"/>
            </a:rPr>
            <a:t>)
y_pred6=</a:t>
          </a:r>
          <a:r>
            <a:rPr lang="en-GB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grb.predict</a:t>
          </a:r>
          <a:r>
            <a:rPr lang="en-GB" sz="2400" kern="1200" dirty="0"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lang="en-GB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X_test</a:t>
          </a:r>
          <a:r>
            <a:rPr lang="en-GB" sz="2400" kern="1200" dirty="0">
              <a:latin typeface="Segoe UI" panose="020B0502040204020203" pitchFamily="34" charset="0"/>
              <a:cs typeface="Segoe UI" panose="020B0502040204020203" pitchFamily="34" charset="0"/>
            </a:rPr>
            <a:t>)
</a:t>
          </a:r>
          <a:r>
            <a:rPr lang="en-GB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accuracy_score</a:t>
          </a:r>
          <a:r>
            <a:rPr lang="en-GB" sz="2400" kern="1200" dirty="0">
              <a:latin typeface="Segoe UI" panose="020B0502040204020203" pitchFamily="34" charset="0"/>
              <a:cs typeface="Segoe UI" panose="020B0502040204020203" pitchFamily="34" charset="0"/>
            </a:rPr>
            <a:t>(y_test,y_pred6)</a:t>
          </a:r>
        </a:p>
      </dsp:txBody>
      <dsp:txXfrm>
        <a:off x="0" y="1256410"/>
        <a:ext cx="6864602" cy="3992625"/>
      </dsp:txXfrm>
    </dsp:sp>
    <dsp:sp modelId="{77D23223-B9C2-554A-981B-F7EC9203E16B}">
      <dsp:nvSpPr>
        <dsp:cNvPr id="0" name=""/>
        <dsp:cNvSpPr/>
      </dsp:nvSpPr>
      <dsp:spPr>
        <a:xfrm>
          <a:off x="343230" y="297010"/>
          <a:ext cx="4805221" cy="1918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626" tIns="0" rIns="181626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>
              <a:latin typeface="Segoe UI" panose="020B0502040204020203" pitchFamily="34" charset="0"/>
              <a:cs typeface="Segoe UI" panose="020B0502040204020203" pitchFamily="34" charset="0"/>
            </a:rPr>
            <a:t>Gradient Boosting Classifier</a:t>
          </a:r>
          <a:endParaRPr lang="en-US" sz="32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36898" y="390678"/>
        <a:ext cx="4617885" cy="1731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63AA8-12F1-471E-BCA2-021E6035DC56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6CF31-CA9D-4AA1-B4D2-21C7F4573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05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6CF31-CA9D-4AA1-B4D2-21C7F4573EB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604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DF40-8697-48FC-A3DB-4C3ECB729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0A2FE-0763-40D0-A91C-F2E27BBBF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80974-08AA-480B-A2B5-37657546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14EF-9D0A-264C-906C-3E5833003E8D}" type="datetime1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037E0-5B13-4533-A86C-AB321B9E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B8C5E-03E1-4076-BF85-D33E1E39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A80-F1D1-4BE2-BC02-276B59B647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92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8C92-0D7A-44CD-97D2-59BF74FB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4FBF4-367B-4DF5-95CB-FA84E5352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706E7-23D8-4DDC-AD7E-A36AA4C1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7020-F0F1-BC4B-B87A-768A31A390D2}" type="datetime1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D0653-2C41-4B85-A257-CC289E45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1CA3B-6AC1-4FD9-9522-A4A9C2D1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A80-F1D1-4BE2-BC02-276B59B647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34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E2BC7-EE2E-4AE6-AC44-0C6A42A0F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1CA75-DE48-4DCC-90BC-A19BEC500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2F0C8-C134-46BF-85F5-DBBB4279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6B52-7760-A146-B4E4-08EC12952B4E}" type="datetime1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71733-AE32-47EF-8F97-F9C1A31E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F7C4D-6E9D-4FF3-A0F9-99094396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A80-F1D1-4BE2-BC02-276B59B647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40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8707-EFD5-4F23-9587-D3CD5599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34DC-3183-4CC6-B442-265B2ED80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59B13-FCE3-42BF-8100-E82A7962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B5F6-B26F-6D41-876B-2AE9739C4E24}" type="datetime1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226DF-F169-4706-A179-0A6E884D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6A320-0354-44E6-8F5A-89DC3666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A80-F1D1-4BE2-BC02-276B59B647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24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0CD1-E6AD-4A89-8F35-F66D72D8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2AEB4-D952-4A49-8184-9001CBCF3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CE57E-63E0-45DC-BF42-B331C078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82A9-431D-D640-A171-54046747BD20}" type="datetime1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35808-85CF-43E5-96B0-AFF5CDAA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AD9FC-5A57-4915-BD81-04A8B4CE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A80-F1D1-4BE2-BC02-276B59B647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26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DB89-9F43-4234-BB21-FDA8397A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A1CED-1E8B-4A9D-B80B-9CF465359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661A2-644D-4DC5-9FCF-70AD4D296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587F6-C9F5-495C-9D93-04FD2815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F495-8856-2946-BAAF-02047E2CB9B5}" type="datetime1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AD546-4C40-4EF1-AC6D-D511476F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C9C1D-6DD4-445D-A24F-A48DE4B2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A80-F1D1-4BE2-BC02-276B59B647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14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A872-BD13-4C0B-9B5B-F4552662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CDB54-4A15-488C-A658-D70C23A4A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A9DF1-A6BC-41BF-B071-9166B7518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FE548-8A0B-4B97-B932-F4AFEF583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78861-84AC-4BC4-98B9-8BB49B0B8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E9E6F-B69D-4D30-BF8A-9668AD67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12AB-D98B-FE4E-85AF-0FD3C57A9E00}" type="datetime1">
              <a:rPr lang="en-GB" smtClean="0"/>
              <a:t>21/03/2023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05F50-6D4D-45A6-A72C-ADCA3A7C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8001C-C98C-4BE8-964C-B1029889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A80-F1D1-4BE2-BC02-276B59B647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97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7353-A02B-4710-8555-5FEAD196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7B81E-CC0B-4992-879E-AD7677C4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91ED-69FF-F944-A420-C0F4E24BEAFB}" type="datetime1">
              <a:rPr lang="en-GB" smtClean="0"/>
              <a:t>21/03/2023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693B6-5A03-4E08-A71A-925B8915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C646F-4097-4BBA-AAAC-79A90E01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A80-F1D1-4BE2-BC02-276B59B647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31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65942-1FA0-44FB-8545-C8C6A54E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F7B1-CA29-7948-9F3C-DFC8A973AA46}" type="datetime1">
              <a:rPr lang="en-GB" smtClean="0"/>
              <a:t>21/03/2023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82CA8-0239-4AEA-8CF5-307132B0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E3ADB-0149-4F7C-B314-5E55258C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A80-F1D1-4BE2-BC02-276B59B647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33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9E65-EC36-4280-86AA-3F4D895C9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D6CE-EB83-4087-ADB4-488D508A5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3E0F0-9690-44FF-9633-CC3BB1FCF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0A1BD-D5A0-406E-82D1-DC8F4CF6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1057-2714-EA4F-A83C-74DADE97A11A}" type="datetime1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8558F-3F09-4B1A-9EF4-06812337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90DC5-4CF7-4833-A1F9-3E060F45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A80-F1D1-4BE2-BC02-276B59B647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66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10BC-8A92-4E26-B1F9-C10F0E980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333B9-86E1-4AAB-B9D1-06215E83B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25BF7-F111-4381-B915-810B849D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4E480-55AA-4AE2-BA2D-89A05475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47AD-4FA8-1047-8A07-0A3CEC166FE1}" type="datetime1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BDBC1-80E9-473A-A4DF-0DD1E070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07352-BF39-42E3-A1BC-06155A44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A80-F1D1-4BE2-BC02-276B59B647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82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24586F-EC8A-4D87-BFFC-F1194A23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A8C06-1782-4B75-8815-88E07524A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843A6-4D25-449E-925A-30F9B7320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3AA3D-8617-2E43-B1B5-42D9B4A0390E}" type="datetime1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8C4A9-CDA7-4B56-A2DD-6BB77218D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8AEB4-2A60-430C-BFE7-7856DADAC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CCA80-F1D1-4BE2-BC02-276B59B647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99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BD4D0-8E36-41FD-931E-14F96302E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775" y="1106007"/>
            <a:ext cx="10550025" cy="11829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900" b="1" kern="120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Heart Disease Prediction Using</a:t>
            </a:r>
            <a:r>
              <a:rPr lang="en-US" sz="3900" b="1" kern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900" b="1" kern="120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Machine Learning</a:t>
            </a:r>
            <a:br>
              <a:rPr lang="en-US" sz="3900" b="1" kern="120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900" b="1" kern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74E15D4A-A668-461A-8E64-4D1E470219BA}"/>
              </a:ext>
            </a:extLst>
          </p:cNvPr>
          <p:cNvSpPr txBox="1">
            <a:spLocks/>
          </p:cNvSpPr>
          <p:nvPr/>
        </p:nvSpPr>
        <p:spPr>
          <a:xfrm>
            <a:off x="803775" y="2598947"/>
            <a:ext cx="10550025" cy="36773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b="1" dirty="0">
                <a:solidFill>
                  <a:schemeClr val="tx1">
                    <a:alpha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Presented by: </a:t>
            </a:r>
          </a:p>
          <a:p>
            <a:pPr algn="r"/>
            <a:endParaRPr lang="en-US" sz="2000" b="1" dirty="0">
              <a:solidFill>
                <a:schemeClr val="tx1">
                  <a:alpha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2000" b="1" dirty="0" err="1">
                <a:solidFill>
                  <a:schemeClr val="tx1">
                    <a:alpha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Nasla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1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7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E0D6A-5574-4446-8130-E82CF463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training</a:t>
            </a:r>
            <a:endParaRPr lang="en-GB" sz="4000" b="1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EBB85-412F-462E-E9EF-4C2D8A0A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FF7275C6-4CA6-774B-A878-AA1FAB246A0E}" type="datetime1">
              <a:rPr lang="en-GB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21/03/2023</a:t>
            </a:fld>
            <a:endParaRPr lang="en-GB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1D588-9F80-31CA-A459-7914970E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0CCA80-F1D1-4BE2-BC02-276B59B6471C}" type="slidenum">
              <a:rPr lang="en-GB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GB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F6D15AE-65E4-4B96-9390-975E9048F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85167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486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E0D6A-5574-4446-8130-E82CF463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en-US" sz="1300" dirty="0">
                <a:solidFill>
                  <a:srgbClr val="FFFFFF"/>
                </a:solidFill>
              </a:rPr>
              <a:t>	    </a:t>
            </a:r>
            <a:br>
              <a:rPr lang="en-US" sz="1300" dirty="0">
                <a:solidFill>
                  <a:srgbClr val="FFFFFF"/>
                </a:solidFill>
              </a:rPr>
            </a:br>
            <a:r>
              <a:rPr lang="en-US" sz="1300" dirty="0">
                <a:solidFill>
                  <a:srgbClr val="FFFFFF"/>
                </a:solidFill>
              </a:rPr>
              <a:t>            </a:t>
            </a:r>
            <a:r>
              <a:rPr lang="en-US" sz="40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Linear classification models</a:t>
            </a:r>
            <a:br>
              <a:rPr lang="en-US" sz="40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sz="4000" b="1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F6D15AE-65E4-4B96-9390-975E9048F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47000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78B5A-B75B-1252-B413-D344B24C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A80-F1D1-4BE2-BC02-276B59B6471C}" type="slidenum">
              <a:rPr lang="en-GB" smtClean="0"/>
              <a:t>10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D9EA4-5758-7C86-6371-3022F72F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8BE0-5F16-284F-9FAB-FCEE46900DDD}" type="datetime1">
              <a:rPr lang="en-GB" smtClean="0"/>
              <a:t>21/03/2023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48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E0D6A-5574-4446-8130-E82CF463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14" y="586855"/>
            <a:ext cx="3488474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34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Linear classification</a:t>
            </a:r>
            <a:br>
              <a:rPr lang="en-US" sz="34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4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models</a:t>
            </a:r>
            <a:br>
              <a:rPr lang="en-US" sz="3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sz="34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F6D15AE-65E4-4B96-9390-975E9048F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355150"/>
              </p:ext>
            </p:extLst>
          </p:nvPr>
        </p:nvGraphicFramePr>
        <p:xfrm>
          <a:off x="4581726" y="649481"/>
          <a:ext cx="7610273" cy="5686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95E95-D8AB-DD0F-F220-5EF3CF37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A80-F1D1-4BE2-BC02-276B59B6471C}" type="slidenum">
              <a:rPr lang="en-GB" smtClean="0"/>
              <a:t>11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CA6F7-DDC3-2CCC-CB03-888DFD0D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2B9A-CA5F-274C-8F87-645B31F896AC}" type="datetime1">
              <a:rPr lang="en-GB" smtClean="0"/>
              <a:t>21/03/2023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97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E0D6A-5574-4446-8130-E82CF463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Non- Linear classification models</a:t>
            </a:r>
            <a:br>
              <a:rPr lang="en-US" sz="40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sz="4000" b="1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F6D15AE-65E4-4B96-9390-975E9048F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91276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00F03-3A21-EE94-73F6-C9E9EEFB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A80-F1D1-4BE2-BC02-276B59B6471C}" type="slidenum">
              <a:rPr lang="en-GB" smtClean="0"/>
              <a:t>12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DB7A3-D486-3A62-1FBF-0DEF670A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5605-DB1F-CE4B-BAEF-F317541A2811}" type="datetime1">
              <a:rPr lang="en-GB" smtClean="0"/>
              <a:t>21/03/2023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50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E0D6A-5574-4446-8130-E82CF463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6855"/>
            <a:ext cx="3668088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31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 -Linear classification models</a:t>
            </a:r>
            <a:br>
              <a:rPr lang="en-US" sz="31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sz="31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F6D15AE-65E4-4B96-9390-975E9048F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796611"/>
              </p:ext>
            </p:extLst>
          </p:nvPr>
        </p:nvGraphicFramePr>
        <p:xfrm>
          <a:off x="4581727" y="649480"/>
          <a:ext cx="6864602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30C9-4C78-15DC-310C-BF48DB8A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A80-F1D1-4BE2-BC02-276B59B6471C}" type="slidenum">
              <a:rPr lang="en-GB" smtClean="0"/>
              <a:t>13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4BDC3-3F4E-D2E6-2877-A39B47F1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D816-896E-2944-8B4A-058FB73233AB}" type="datetime1">
              <a:rPr lang="en-GB" smtClean="0"/>
              <a:t>21/03/2023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13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026AF-C4F1-437B-88F0-C9A16C02E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Classifiers Performance</a:t>
            </a:r>
            <a:endParaRPr lang="en-GB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C707045-E150-C2E6-53BD-15B2921DCC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2196443"/>
              </p:ext>
            </p:extLst>
          </p:nvPr>
        </p:nvGraphicFramePr>
        <p:xfrm>
          <a:off x="1173304" y="2112579"/>
          <a:ext cx="5257800" cy="387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1138403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97008442"/>
                    </a:ext>
                  </a:extLst>
                </a:gridCol>
              </a:tblGrid>
              <a:tr h="553448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Models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500574"/>
                  </a:ext>
                </a:extLst>
              </a:tr>
              <a:tr h="553448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LR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0.786885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438541"/>
                  </a:ext>
                </a:extLst>
              </a:tr>
              <a:tr h="553448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SVM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0.836066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473305"/>
                  </a:ext>
                </a:extLst>
              </a:tr>
              <a:tr h="553448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KNN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0.754098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570167"/>
                  </a:ext>
                </a:extLst>
              </a:tr>
              <a:tr h="553448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0.704918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2739"/>
                  </a:ext>
                </a:extLst>
              </a:tr>
              <a:tr h="553448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RF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0.852459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259518"/>
                  </a:ext>
                </a:extLst>
              </a:tr>
              <a:tr h="553448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0.803279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654408"/>
                  </a:ext>
                </a:extLst>
              </a:tr>
            </a:tbl>
          </a:graphicData>
        </a:graphic>
      </p:graphicFrame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1EF8B03-42D5-8B0E-C642-DCE26B66E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6156" y="2112579"/>
            <a:ext cx="4856481" cy="419280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CF9A2-9955-5251-C0C2-A0487BDC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A80-F1D1-4BE2-BC02-276B59B6471C}" type="slidenum">
              <a:rPr lang="en-GB" smtClean="0"/>
              <a:t>14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D544D-5D4B-D55A-038B-351DCE89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1D7D-BACB-DF4E-B165-03964FF3005A}" type="datetime1">
              <a:rPr lang="en-GB" smtClean="0"/>
              <a:t>21/03/2023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487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026AF-C4F1-437B-88F0-C9A16C02E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GUI Window</a:t>
            </a:r>
            <a:endParaRPr lang="en-US" sz="4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313D1-2750-9179-2030-E3AD4735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A80-F1D1-4BE2-BC02-276B59B6471C}" type="slidenum">
              <a:rPr lang="en-GB" smtClean="0"/>
              <a:t>15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835F8-E687-12E6-EC79-E549015E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ADAA-64F9-894A-A07B-BF79C880E74C}" type="datetime1">
              <a:rPr lang="en-GB" smtClean="0"/>
              <a:t>21/03/2023</a:t>
            </a:fld>
            <a:endParaRPr lang="en-GB"/>
          </a:p>
        </p:txBody>
      </p:sp>
      <p:pic>
        <p:nvPicPr>
          <p:cNvPr id="19" name="Content Placeholder 18" descr="Table&#10;&#10;Description automatically generated">
            <a:extLst>
              <a:ext uri="{FF2B5EF4-FFF2-40B4-BE49-F238E27FC236}">
                <a16:creationId xmlns:a16="http://schemas.microsoft.com/office/drawing/2014/main" id="{CCD02472-051F-7D4C-2EA7-FD2031BF3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107" y="0"/>
            <a:ext cx="7677893" cy="6721475"/>
          </a:xfrm>
        </p:spPr>
      </p:pic>
    </p:spTree>
    <p:extLst>
      <p:ext uri="{BB962C8B-B14F-4D97-AF65-F5344CB8AC3E}">
        <p14:creationId xmlns:p14="http://schemas.microsoft.com/office/powerpoint/2010/main" val="4189745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157EC1-57CC-B18A-8460-539EEE02FB73}"/>
              </a:ext>
            </a:extLst>
          </p:cNvPr>
          <p:cNvSpPr txBox="1">
            <a:spLocks/>
          </p:cNvSpPr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508AC4F-3529-697B-6C80-0AC2BA72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000" dirty="0"/>
              <a:t>E</a:t>
            </a:r>
            <a:r>
              <a:rPr lang="en-US" sz="2000" dirty="0">
                <a:effectLst/>
              </a:rPr>
              <a:t>f</a:t>
            </a:r>
            <a:r>
              <a:rPr lang="en-US" sz="2000" dirty="0"/>
              <a:t>fi</a:t>
            </a:r>
            <a:r>
              <a:rPr lang="en-US" sz="2000" dirty="0">
                <a:effectLst/>
              </a:rPr>
              <a:t>cient machine learning based diagnosis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system has been developed for the diagnosis of heart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disease</a:t>
            </a:r>
          </a:p>
          <a:p>
            <a:pPr algn="just"/>
            <a:r>
              <a:rPr lang="en-US" sz="2000" dirty="0">
                <a:effectLst/>
              </a:rPr>
              <a:t>Machine learning classi</a:t>
            </a:r>
            <a:r>
              <a:rPr lang="en-US" sz="2000" dirty="0"/>
              <a:t>fi</a:t>
            </a:r>
            <a:r>
              <a:rPr lang="en-US" sz="2000" dirty="0">
                <a:effectLst/>
              </a:rPr>
              <a:t>ers include LR, K-NN,SVM, GB, RF and DT are used in the designing of the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system.</a:t>
            </a:r>
          </a:p>
          <a:p>
            <a:pPr algn="just"/>
            <a:r>
              <a:rPr lang="en-US" sz="2000" dirty="0">
                <a:effectLst/>
              </a:rPr>
              <a:t>According to prediction result, RF is the best predictive system for detection of HD</a:t>
            </a:r>
          </a:p>
          <a:p>
            <a:pPr algn="just"/>
            <a:r>
              <a:rPr lang="en-US" sz="2000" dirty="0">
                <a:effectLst/>
              </a:rPr>
              <a:t>In the future, will use other features selection algorithms to increase the performance of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a predictive system for HD diagnosis.</a:t>
            </a:r>
          </a:p>
          <a:p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3A655-BFAA-613D-7253-3E9B7490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A80-F1D1-4BE2-BC02-276B59B6471C}" type="slidenum">
              <a:rPr lang="en-GB" smtClean="0"/>
              <a:t>16</a:t>
            </a:fld>
            <a:endParaRPr lang="en-GB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757AC7E-35F0-A213-B3B2-0C034C75F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A80E-278A-F84B-AFBB-D6A0FC523A6B}" type="datetime1">
              <a:rPr lang="en-GB" smtClean="0"/>
              <a:t>21/03/2023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031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B0E98-8499-4B5D-AC0C-AE6BE0B2E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D8992-4BCA-464B-AC45-AA2F063DD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18197"/>
            <a:ext cx="10257430" cy="3683358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GB" sz="2400" dirty="0">
                <a:effectLst/>
              </a:rPr>
              <a:t>[1] Lapp, D. (2019, June 06). Heart disease dataset. Retrieved March 20, 2023,   from https://</a:t>
            </a:r>
            <a:r>
              <a:rPr lang="en-GB" sz="2400" dirty="0" err="1">
                <a:effectLst/>
              </a:rPr>
              <a:t>www.kaggle.com</a:t>
            </a:r>
            <a:r>
              <a:rPr lang="en-GB" sz="2400" dirty="0">
                <a:effectLst/>
              </a:rPr>
              <a:t>/datasets/johnsmith88/heart-disease-dataset</a:t>
            </a:r>
          </a:p>
          <a:p>
            <a:pPr marL="0" indent="0" algn="just">
              <a:buNone/>
            </a:pPr>
            <a:r>
              <a:rPr lang="en-GB" sz="2400" dirty="0">
                <a:effectLst/>
              </a:rPr>
              <a:t>[2] Li, J. P., </a:t>
            </a:r>
            <a:r>
              <a:rPr lang="en-GB" sz="2400" dirty="0" err="1">
                <a:effectLst/>
              </a:rPr>
              <a:t>Haq</a:t>
            </a:r>
            <a:r>
              <a:rPr lang="en-GB" sz="2400" dirty="0">
                <a:effectLst/>
              </a:rPr>
              <a:t>, A. U., Din, S. U., Khan, J., Khan, A., &amp; </a:t>
            </a:r>
            <a:r>
              <a:rPr lang="en-GB" sz="2400" dirty="0" err="1">
                <a:effectLst/>
              </a:rPr>
              <a:t>Saboor</a:t>
            </a:r>
            <a:r>
              <a:rPr lang="en-GB" sz="2400" dirty="0">
                <a:effectLst/>
              </a:rPr>
              <a:t>, A. (2020). Heart disease identification method using machine learning classification in E-Healthcare. </a:t>
            </a:r>
            <a:r>
              <a:rPr lang="en-GB" sz="2400" i="1" dirty="0">
                <a:effectLst/>
              </a:rPr>
              <a:t>IEEE Access,</a:t>
            </a:r>
            <a:r>
              <a:rPr lang="en-GB" sz="2400" dirty="0">
                <a:effectLst/>
              </a:rPr>
              <a:t> </a:t>
            </a:r>
            <a:r>
              <a:rPr lang="en-GB" sz="2400" i="1" dirty="0">
                <a:effectLst/>
              </a:rPr>
              <a:t>8</a:t>
            </a:r>
            <a:r>
              <a:rPr lang="en-GB" sz="2400" dirty="0">
                <a:effectLst/>
              </a:rPr>
              <a:t>, 107562-107582. doi:10.1109/access.2020.3001149</a:t>
            </a:r>
          </a:p>
          <a:p>
            <a:pPr marL="0" indent="0" algn="just">
              <a:buNone/>
            </a:pPr>
            <a:r>
              <a:rPr lang="en-GB" sz="2400" dirty="0">
                <a:effectLst/>
              </a:rPr>
              <a:t>[3] Mohan, N., Jain, V., &amp; Agrawal, G. (2021). Heart disease prediction using supervised machine learning algorithms. </a:t>
            </a:r>
            <a:r>
              <a:rPr lang="en-GB" sz="2400" i="1" dirty="0">
                <a:effectLst/>
              </a:rPr>
              <a:t>2021 5th International Conference on Information Systems and Computer Networks (ISCON)</a:t>
            </a:r>
            <a:r>
              <a:rPr lang="en-GB" sz="2400" dirty="0">
                <a:effectLst/>
              </a:rPr>
              <a:t>. doi:10.1109/iscon52037.2021.9702314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1351A-BA4F-00C0-D59B-3108DE79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A80-F1D1-4BE2-BC02-276B59B6471C}" type="slidenum">
              <a:rPr lang="en-GB" smtClean="0"/>
              <a:t>17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C1500E-1882-60F3-4DD9-09723854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C896-5974-A44C-A554-18C36263B52F}" type="datetime1">
              <a:rPr lang="en-GB" smtClean="0"/>
              <a:t>21/03/2023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52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B0E98-8499-4B5D-AC0C-AE6BE0B2E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GB" sz="52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en-GB" sz="5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AEBEBEAF-CF98-9735-F04E-9BD3F954DE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092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030D1-ACB4-A390-0FDD-4F2D82B7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A80-F1D1-4BE2-BC02-276B59B6471C}" type="slidenum">
              <a:rPr lang="en-GB" smtClean="0"/>
              <a:t>1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0B2275-720F-4D13-34FB-0BEFABAB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5F71-FF4B-9346-B2BA-148DAB527028}" type="datetime1">
              <a:rPr lang="en-GB" smtClean="0"/>
              <a:t>21/03/2023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49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AB992-0ABC-44E5-A694-6D08056D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EFAC64-F7FC-4CF1-9BC4-59DEEB1B04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66183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0751E-6E82-DBC1-85DA-9D72304A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A80-F1D1-4BE2-BC02-276B59B6471C}" type="slidenum">
              <a:rPr lang="en-GB" smtClean="0"/>
              <a:t>2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17ABEF-EBB0-D4F7-E67C-B235E2EC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75AB-206B-3240-9C61-8796058D2D07}" type="datetime1">
              <a:rPr lang="en-GB" smtClean="0"/>
              <a:t>21/03/2023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07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B0E98-8499-4B5D-AC0C-AE6BE0B2E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lang="en-GB" sz="4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D8992-4BCA-464B-AC45-AA2F063DD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lnSpcReduction="10000"/>
          </a:bodyPr>
          <a:lstStyle/>
          <a:p>
            <a:endParaRPr lang="en-GB" sz="1600" dirty="0">
              <a:latin typeface="TimesLTStd"/>
            </a:endParaRPr>
          </a:p>
          <a:p>
            <a:pPr algn="just"/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GB" sz="16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lobally many people suffered due to heart disease.</a:t>
            </a:r>
            <a:endParaRPr lang="en-US" sz="16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GB" sz="16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Traditional Diagnosis done by a physician.</a:t>
            </a:r>
          </a:p>
          <a:p>
            <a:pPr marL="0" indent="0" algn="just">
              <a:buNone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	-A</a:t>
            </a:r>
            <a:r>
              <a:rPr lang="en-GB" sz="16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nalysis of medical history , physical examination report and analysis of symptoms.</a:t>
            </a:r>
          </a:p>
          <a:p>
            <a:pPr marL="0" indent="0" algn="just">
              <a:buNone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	-Disadvantages:</a:t>
            </a:r>
          </a:p>
          <a:p>
            <a:pPr lvl="3" algn="just">
              <a:buFont typeface="Wingdings" pitchFamily="2" charset="2"/>
              <a:buChar char="Ø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 R</a:t>
            </a:r>
            <a:r>
              <a:rPr lang="en-GB" sz="16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esults obtained from this diagnosis method are not accurate.</a:t>
            </a:r>
          </a:p>
          <a:p>
            <a:pPr lvl="3" algn="just">
              <a:buFont typeface="Wingdings" pitchFamily="2" charset="2"/>
              <a:buChar char="Ø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Ex</a:t>
            </a:r>
            <a:r>
              <a:rPr lang="en-GB" sz="16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pensive and computationally difficult to analyse. </a:t>
            </a: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GB" sz="16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Machine learning (ML) to resolve these issues. </a:t>
            </a: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GB" sz="16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roposed a machine learning based diagnosis method for the identification of HD. </a:t>
            </a:r>
          </a:p>
          <a:p>
            <a:pPr algn="just"/>
            <a:r>
              <a:rPr lang="en-GB" sz="16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LR, K-NN, SVM, DT, and RF are used for the identification of HD. </a:t>
            </a:r>
          </a:p>
          <a:p>
            <a:pPr algn="just"/>
            <a:r>
              <a:rPr lang="en-GB" sz="16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Cleveland heart disease data set was used for the identification problem of HD :Downloaded from Kaggle.</a:t>
            </a: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CD88B-0197-29D1-E6E2-DE1F59AE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A80-F1D1-4BE2-BC02-276B59B6471C}" type="slidenum">
              <a:rPr lang="en-GB" smtClean="0"/>
              <a:t>3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653E0B-D38D-92D4-3680-87A7BA47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19D7-ECE6-0E44-8DEA-0638A0BB6610}" type="datetime1">
              <a:rPr lang="en-GB" smtClean="0"/>
              <a:t>21/03/2023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28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B0E98-8499-4B5D-AC0C-AE6BE0B2E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i="0" kern="1200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Proposed System</a:t>
            </a:r>
            <a:endParaRPr lang="en-US" sz="4000" kern="12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B9038-F540-D325-065E-EE2AC2DFD7AA}"/>
              </a:ext>
            </a:extLst>
          </p:cNvPr>
          <p:cNvSpPr txBox="1"/>
          <p:nvPr/>
        </p:nvSpPr>
        <p:spPr>
          <a:xfrm>
            <a:off x="4581727" y="649480"/>
            <a:ext cx="3025303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Fig1:Work-flow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AFB5D4-DC00-82EE-2F70-72140BC5A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6743" y="277586"/>
            <a:ext cx="5128535" cy="591794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C91F9-B9E3-806C-1319-36B91B2A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A80-F1D1-4BE2-BC02-276B59B6471C}" type="slidenum">
              <a:rPr lang="en-GB" smtClean="0"/>
              <a:t>4</a:t>
            </a:fld>
            <a:endParaRPr lang="en-GB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0C4E1F4-9EFA-D83B-2027-473F8BEE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70FF-F7AD-6743-A38F-2CE608F499B5}" type="datetime1">
              <a:rPr lang="en-GB" smtClean="0"/>
              <a:t>21/03/2023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3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AB992-0ABC-44E5-A694-6D08056D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About dataset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D2D2C59-C596-E405-38D7-EF3964AC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654" y="843533"/>
            <a:ext cx="5042566" cy="5280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498A2F-FDAD-B2DE-C924-B37B89E40FD1}"/>
              </a:ext>
            </a:extLst>
          </p:cNvPr>
          <p:cNvSpPr txBox="1"/>
          <p:nvPr/>
        </p:nvSpPr>
        <p:spPr>
          <a:xfrm>
            <a:off x="549539" y="1365662"/>
            <a:ext cx="3868082" cy="48332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dirty="0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EFAC64-F7FC-4CF1-9BC4-59DEEB1B04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68420"/>
              </p:ext>
            </p:extLst>
          </p:nvPr>
        </p:nvGraphicFramePr>
        <p:xfrm>
          <a:off x="371094" y="2718054"/>
          <a:ext cx="3438906" cy="32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C1C8D-5BFE-6B5B-F59A-1FA48901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A80-F1D1-4BE2-BC02-276B59B6471C}" type="slidenum">
              <a:rPr lang="en-GB" smtClean="0"/>
              <a:t>5</a:t>
            </a:fld>
            <a:endParaRPr lang="en-GB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C65DFFD-7FC8-48EB-994E-18EFDBF2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2951-2CE6-BB4C-B79B-AEA6259C9FB5}" type="datetime1">
              <a:rPr lang="en-GB" smtClean="0"/>
              <a:t>21/03/2023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30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B07F-83A7-40EE-9026-D00F77AD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52" y="1463368"/>
            <a:ext cx="5759824" cy="402431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Imported Libraries</a:t>
            </a:r>
            <a:br>
              <a:rPr lang="en-GB" sz="32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(Data Analysis &amp; Prediction</a:t>
            </a:r>
            <a:r>
              <a:rPr lang="en-GB" sz="3200" dirty="0">
                <a:solidFill>
                  <a:schemeClr val="accent1"/>
                </a:solidFill>
                <a:latin typeface="Times" pitchFamily="2" charset="0"/>
              </a:rPr>
              <a:t>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881430-B293-420B-9588-9854E3874A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062954"/>
              </p:ext>
            </p:extLst>
          </p:nvPr>
        </p:nvGraphicFramePr>
        <p:xfrm>
          <a:off x="5308269" y="609600"/>
          <a:ext cx="6292059" cy="5567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34B46-6D65-79DD-8182-E5F297C5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A80-F1D1-4BE2-BC02-276B59B6471C}" type="slidenum">
              <a:rPr lang="en-GB" smtClean="0"/>
              <a:t>6</a:t>
            </a:fld>
            <a:endParaRPr lang="en-GB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BFEA81-906E-061C-C4E6-25FCDFE7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AD27-E824-9249-B094-D12E10BF284E}" type="datetime1">
              <a:rPr lang="en-GB" smtClean="0"/>
              <a:t>21/03/2023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28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83EF4-0528-4342-860F-FB964885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9CC2F3-A638-20FE-0636-BB888A2AF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2544040-811C-A652-0DFF-8C299A148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59" y="1507594"/>
            <a:ext cx="11313380" cy="4768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CB55BF-5168-ED90-6ABD-98A4D34597E2}"/>
              </a:ext>
            </a:extLst>
          </p:cNvPr>
          <p:cNvSpPr txBox="1"/>
          <p:nvPr/>
        </p:nvSpPr>
        <p:spPr>
          <a:xfrm>
            <a:off x="3644921" y="6221057"/>
            <a:ext cx="4363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Fig2: Heat Map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F8E3ED-C5B7-BEB6-4DB0-576B1FAE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A80-F1D1-4BE2-BC02-276B59B6471C}" type="slidenum">
              <a:rPr lang="en-GB" smtClean="0"/>
              <a:t>7</a:t>
            </a:fld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5CBF536-3C9B-409F-09CF-F356C69F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289C-F18B-494B-B9D3-9CC82CD9C873}" type="datetime1">
              <a:rPr lang="en-GB" smtClean="0"/>
              <a:t>21/03/2023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34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EEB21-0944-5475-71D5-972A392B9821}"/>
              </a:ext>
            </a:extLst>
          </p:cNvPr>
          <p:cNvSpPr txBox="1"/>
          <p:nvPr/>
        </p:nvSpPr>
        <p:spPr>
          <a:xfrm>
            <a:off x="-137257" y="745793"/>
            <a:ext cx="2974206" cy="1838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Content Placeholder 4" descr="A picture containing logo&#10;&#10;Description automatically generated">
            <a:extLst>
              <a:ext uri="{FF2B5EF4-FFF2-40B4-BE49-F238E27FC236}">
                <a16:creationId xmlns:a16="http://schemas.microsoft.com/office/drawing/2014/main" id="{C3E571CD-46FA-F79D-3E92-D03E12D38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849" y="1452834"/>
            <a:ext cx="1434164" cy="2528588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4689530-289D-251B-8F51-586F65FE4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830" y="1447290"/>
            <a:ext cx="2088682" cy="25285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3A9405-7B97-D965-CC13-0F337A9CB169}"/>
              </a:ext>
            </a:extLst>
          </p:cNvPr>
          <p:cNvSpPr txBox="1"/>
          <p:nvPr/>
        </p:nvSpPr>
        <p:spPr>
          <a:xfrm>
            <a:off x="62056" y="854719"/>
            <a:ext cx="184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1. Count of Male &amp; Female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7F0E8-BB73-359A-BDE8-590763422846}"/>
              </a:ext>
            </a:extLst>
          </p:cNvPr>
          <p:cNvSpPr txBox="1"/>
          <p:nvPr/>
        </p:nvSpPr>
        <p:spPr>
          <a:xfrm>
            <a:off x="1842040" y="806409"/>
            <a:ext cx="2406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G</a:t>
            </a:r>
            <a:r>
              <a:rPr lang="en-GB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ender distribution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05CEF56-6BC4-A02E-66F6-CC64249C1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028" y="1502627"/>
            <a:ext cx="3451611" cy="25285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40A914-6C57-406B-0134-315E8FC2E267}"/>
              </a:ext>
            </a:extLst>
          </p:cNvPr>
          <p:cNvSpPr txBox="1"/>
          <p:nvPr/>
        </p:nvSpPr>
        <p:spPr>
          <a:xfrm>
            <a:off x="4077306" y="925292"/>
            <a:ext cx="297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Age</a:t>
            </a:r>
            <a:r>
              <a:rPr lang="en-GB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distribution in the dataset</a:t>
            </a:r>
          </a:p>
        </p:txBody>
      </p:sp>
      <p:pic>
        <p:nvPicPr>
          <p:cNvPr id="9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7FAB7CF8-7455-6493-A9A8-040C5296A2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1567" y="1456965"/>
            <a:ext cx="4558030" cy="3203501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82C9E254-FA5B-77A8-8A3E-FBA5FEFD60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542850"/>
            <a:ext cx="2974206" cy="19137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6F1103-6FA7-C322-D543-C84B1E7DA8FC}"/>
              </a:ext>
            </a:extLst>
          </p:cNvPr>
          <p:cNvSpPr txBox="1"/>
          <p:nvPr/>
        </p:nvSpPr>
        <p:spPr>
          <a:xfrm>
            <a:off x="94162" y="3885980"/>
            <a:ext cx="3196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 B</a:t>
            </a:r>
            <a:r>
              <a:rPr lang="en-GB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lood pressure distribution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BE31AD-6C52-75C7-15DA-4990EE88E803}"/>
              </a:ext>
            </a:extLst>
          </p:cNvPr>
          <p:cNvSpPr txBox="1"/>
          <p:nvPr/>
        </p:nvSpPr>
        <p:spPr>
          <a:xfrm>
            <a:off x="7571914" y="866324"/>
            <a:ext cx="4558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Which C</a:t>
            </a:r>
            <a:r>
              <a:rPr lang="en-GB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hest pain type (4 values)is more common in the dataset?</a:t>
            </a:r>
          </a:p>
          <a:p>
            <a:endParaRPr lang="en-US" dirty="0"/>
          </a:p>
        </p:txBody>
      </p:sp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43B2C802-0A04-1569-772B-2263AE66AC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7983" y="4660466"/>
            <a:ext cx="3130864" cy="1824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F220A5-062F-1E5A-C5C1-AC1D9797B8F4}"/>
              </a:ext>
            </a:extLst>
          </p:cNvPr>
          <p:cNvSpPr txBox="1"/>
          <p:nvPr/>
        </p:nvSpPr>
        <p:spPr>
          <a:xfrm>
            <a:off x="4574390" y="3975878"/>
            <a:ext cx="384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6. D</a:t>
            </a:r>
            <a:r>
              <a:rPr lang="en-GB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istribution of serum cholesterol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531F4-D02D-276F-FE6A-30FB4CBC9DC3}"/>
              </a:ext>
            </a:extLst>
          </p:cNvPr>
          <p:cNvSpPr txBox="1"/>
          <p:nvPr/>
        </p:nvSpPr>
        <p:spPr>
          <a:xfrm>
            <a:off x="-3582" y="0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endParaRPr lang="en-US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DD40BEB-6CAC-E508-A1E5-ECE90A12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A80-F1D1-4BE2-BC02-276B59B6471C}" type="slidenum">
              <a:rPr lang="en-GB" smtClean="0"/>
              <a:t>8</a:t>
            </a:fld>
            <a:endParaRPr lang="en-GB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9AEACC99-7E4B-35AB-4A31-3771BF185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4835-9888-AC42-A213-63A368F5BB22}" type="datetime1">
              <a:rPr lang="en-GB" smtClean="0"/>
              <a:t>21/03/2023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10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103D9EACD0A24B94C479DE1E8EF087" ma:contentTypeVersion="10" ma:contentTypeDescription="Create a new document." ma:contentTypeScope="" ma:versionID="a41cbfeb4db5dae970be195c310608d2">
  <xsd:schema xmlns:xsd="http://www.w3.org/2001/XMLSchema" xmlns:xs="http://www.w3.org/2001/XMLSchema" xmlns:p="http://schemas.microsoft.com/office/2006/metadata/properties" xmlns:ns3="06ef2364-e261-4ede-886e-af2276ed44a4" xmlns:ns4="88304cd4-9c5d-4e9d-81bb-48ce05a9cdab" targetNamespace="http://schemas.microsoft.com/office/2006/metadata/properties" ma:root="true" ma:fieldsID="26e41eb19d1ffbb4ed4fc126a69c79e1" ns3:_="" ns4:_="">
    <xsd:import namespace="06ef2364-e261-4ede-886e-af2276ed44a4"/>
    <xsd:import namespace="88304cd4-9c5d-4e9d-81bb-48ce05a9cd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ef2364-e261-4ede-886e-af2276ed44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304cd4-9c5d-4e9d-81bb-48ce05a9cda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8C0D6C-C3F9-4F0B-BE4D-D232C22041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ef2364-e261-4ede-886e-af2276ed44a4"/>
    <ds:schemaRef ds:uri="88304cd4-9c5d-4e9d-81bb-48ce05a9cd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F7A3FF-3C37-4C6A-8C2D-2CFEE06678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A44346-AF72-42E2-AB2E-781E68CD0817}">
  <ds:schemaRefs>
    <ds:schemaRef ds:uri="http://purl.org/dc/dcmitype/"/>
    <ds:schemaRef ds:uri="http://www.w3.org/XML/1998/namespace"/>
    <ds:schemaRef ds:uri="http://schemas.microsoft.com/office/2006/metadata/properties"/>
    <ds:schemaRef ds:uri="88304cd4-9c5d-4e9d-81bb-48ce05a9cdab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06ef2364-e261-4ede-886e-af2276ed44a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4572</TotalTime>
  <Words>986</Words>
  <Application>Microsoft Macintosh PowerPoint</Application>
  <PresentationFormat>Widescreen</PresentationFormat>
  <Paragraphs>158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Times</vt:lpstr>
      <vt:lpstr>TimesLTStd</vt:lpstr>
      <vt:lpstr>Wingdings</vt:lpstr>
      <vt:lpstr>Office Theme</vt:lpstr>
      <vt:lpstr>Heart Disease Prediction Using Machine Learning </vt:lpstr>
      <vt:lpstr>Contents</vt:lpstr>
      <vt:lpstr>Objective</vt:lpstr>
      <vt:lpstr>Introduction</vt:lpstr>
      <vt:lpstr>Proposed System</vt:lpstr>
      <vt:lpstr>About dataset </vt:lpstr>
      <vt:lpstr>Imported Libraries (Data Analysis &amp; Prediction)</vt:lpstr>
      <vt:lpstr>Analysis</vt:lpstr>
      <vt:lpstr>PowerPoint Presentation</vt:lpstr>
      <vt:lpstr>Model training</vt:lpstr>
      <vt:lpstr>                  Linear classification models </vt:lpstr>
      <vt:lpstr>Linear classification models </vt:lpstr>
      <vt:lpstr>Non- Linear classification models </vt:lpstr>
      <vt:lpstr>Non -Linear classification models </vt:lpstr>
      <vt:lpstr>Classifiers Performance</vt:lpstr>
      <vt:lpstr>GUI Window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thowfeeq mohammed</dc:creator>
  <cp:lastModifiedBy>Nasla KATTI</cp:lastModifiedBy>
  <cp:revision>39</cp:revision>
  <dcterms:created xsi:type="dcterms:W3CDTF">2021-11-29T18:35:41Z</dcterms:created>
  <dcterms:modified xsi:type="dcterms:W3CDTF">2023-03-23T04:52:26Z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0x010100B4103D9EACD0A24B94C479DE1E8EF087</vt:lpwstr>
  </property>
</Properties>
</file>