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8" r:id="rId3"/>
    <p:sldId id="257" r:id="rId4"/>
    <p:sldId id="270" r:id="rId5"/>
    <p:sldId id="271" r:id="rId6"/>
    <p:sldId id="268" r:id="rId7"/>
    <p:sldId id="272" r:id="rId8"/>
    <p:sldId id="273" r:id="rId9"/>
    <p:sldId id="274" r:id="rId10"/>
    <p:sldId id="259" r:id="rId11"/>
    <p:sldId id="277" r:id="rId12"/>
    <p:sldId id="266" r:id="rId13"/>
    <p:sldId id="260" r:id="rId14"/>
    <p:sldId id="261" r:id="rId15"/>
    <p:sldId id="262" r:id="rId16"/>
    <p:sldId id="278" r:id="rId17"/>
    <p:sldId id="264" r:id="rId18"/>
    <p:sldId id="275" r:id="rId19"/>
    <p:sldId id="276" r:id="rId20"/>
    <p:sldId id="263" r:id="rId21"/>
    <p:sldId id="265" r:id="rId22"/>
    <p:sldId id="267" r:id="rId23"/>
    <p:sldId id="269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C9E11-15E8-479C-B4B2-2C47945C152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71347-27C5-4B6C-B61A-BCF4AF6CB2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1347-27C5-4B6C-B61A-BCF4AF6CB23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1347-27C5-4B6C-B61A-BCF4AF6CB23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CBDEF60-742E-4E1C-BA6F-F3330F27D52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232BFD-1AF5-45C8-B6FE-F1381180FF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ianazmoudeh/airbnbopendata?select=Airbnb_Open_Data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816" y="533400"/>
            <a:ext cx="5556452" cy="2967608"/>
          </a:xfrm>
        </p:spPr>
        <p:txBody>
          <a:bodyPr>
            <a:noAutofit/>
          </a:bodyPr>
          <a:lstStyle/>
          <a:p>
            <a:pPr marL="514350" indent="-514350"/>
            <a:r>
              <a:rPr lang="en-CA" sz="3000" dirty="0" smtClean="0"/>
              <a:t>University of Toronto Data Visualization Boot Camp:</a:t>
            </a:r>
            <a:br>
              <a:rPr lang="en-CA" sz="3000" dirty="0" smtClean="0"/>
            </a:br>
            <a:r>
              <a:rPr lang="en-CA" sz="3000" dirty="0" smtClean="0"/>
              <a:t>FACTORS IMPACTING CONSUMER SPENDING ON AIRBNB IN New York City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7864" y="3789040"/>
            <a:ext cx="5114778" cy="110124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Alyshia</a:t>
            </a:r>
            <a:r>
              <a:rPr lang="en-US" dirty="0"/>
              <a:t> </a:t>
            </a:r>
            <a:r>
              <a:rPr lang="en-US" dirty="0" err="1"/>
              <a:t>Kiczma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Arshdeep</a:t>
            </a:r>
            <a:r>
              <a:rPr lang="en-US" dirty="0" smtClean="0"/>
              <a:t> </a:t>
            </a:r>
            <a:r>
              <a:rPr lang="en-US" dirty="0" err="1" smtClean="0"/>
              <a:t>Khurana</a:t>
            </a:r>
            <a:endParaRPr lang="en-US" dirty="0" smtClean="0"/>
          </a:p>
          <a:p>
            <a:r>
              <a:rPr lang="en-US" dirty="0" err="1" smtClean="0"/>
              <a:t>Nasir</a:t>
            </a:r>
            <a:r>
              <a:rPr lang="en-US" dirty="0" smtClean="0"/>
              <a:t> </a:t>
            </a:r>
            <a:r>
              <a:rPr lang="en-US" dirty="0" err="1" smtClean="0"/>
              <a:t>Qadri</a:t>
            </a:r>
            <a:endParaRPr lang="en-US" dirty="0" smtClean="0"/>
          </a:p>
          <a:p>
            <a:r>
              <a:rPr lang="en-US" dirty="0" err="1" smtClean="0"/>
              <a:t>Kaylyn</a:t>
            </a:r>
            <a:r>
              <a:rPr lang="en-US" dirty="0" smtClean="0"/>
              <a:t> </a:t>
            </a:r>
            <a:r>
              <a:rPr lang="en-US" dirty="0"/>
              <a:t>Valdez-Scott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80728"/>
            <a:ext cx="7239000" cy="66068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Do different neighbourhoods or neighbourhood groups differ in price?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4824"/>
            <a:ext cx="3511475" cy="325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07904" y="1916832"/>
          <a:ext cx="2235200" cy="1129665"/>
        </p:xfrm>
        <a:graphic>
          <a:graphicData uri="http://schemas.openxmlformats.org/drawingml/2006/table">
            <a:tbl>
              <a:tblPr/>
              <a:tblGrid>
                <a:gridCol w="1536700"/>
                <a:gridCol w="698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Neighbourhood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Group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Price ($)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Bronx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629.73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Brooklyn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627.21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Manhattan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623.09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Queens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630.68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Staten Island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623.01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85184"/>
            <a:ext cx="576168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Listing volume by neighbourhood	group</a:t>
            </a:r>
            <a:endParaRPr lang="en-US" dirty="0"/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6130222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80728"/>
            <a:ext cx="7239000" cy="66068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Do different neighbourhoods or neighbourhood groups differ in price?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4904508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having a verified host impact price?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396441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941168"/>
            <a:ext cx="40005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construction year impact price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1"/>
            <a:ext cx="455653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5576" y="5229200"/>
          <a:ext cx="6096001" cy="922806"/>
        </p:xfrm>
        <a:graphic>
          <a:graphicData uri="http://schemas.openxmlformats.org/drawingml/2006/table">
            <a:tbl>
              <a:tblPr/>
              <a:tblGrid>
                <a:gridCol w="1066187"/>
                <a:gridCol w="1108205"/>
                <a:gridCol w="1078442"/>
                <a:gridCol w="952391"/>
                <a:gridCol w="952391"/>
                <a:gridCol w="938385"/>
              </a:tblGrid>
              <a:tr h="1156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Median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Variance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Std Dev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SEM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Max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Min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34.373862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5.862923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0.121933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33.145421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5.757206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0.030689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32.878289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5.733959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0.03058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34.023267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5.832947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0.054874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2011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34.271451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5.854182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0.202592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NaN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NaN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NaN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2890664" cy="770344"/>
          </a:xfrm>
        </p:spPr>
        <p:txBody>
          <a:bodyPr/>
          <a:lstStyle/>
          <a:p>
            <a:r>
              <a:rPr lang="en-CA" dirty="0" smtClean="0"/>
              <a:t>Room Type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620688"/>
            <a:ext cx="4052987" cy="316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24944"/>
            <a:ext cx="4312772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9825"/>
            <a:ext cx="627856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3861048"/>
            <a:ext cx="3560772" cy="100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" descr="data:image/png;base64,iVBORw0KGgoAAAANSUhEUgAAAksAAAIACAYAAACSIiitAAAAOXRFWHRTb2Z0d2FyZQBNYXRwbG90bGliIHZlcnNpb24zLjcuMSwgaHR0cHM6Ly9tYXRwbG90bGliLm9yZy/bCgiHAAAACXBIWXMAAA9hAAAPYQGoP6dpAACvH0lEQVR4nOzdeVyN2R8H8M9tX7XdNtrLUhEtWpGEshbGFhHKNiNkzb43sow1exKK7MYYZAsjWRMjBj9kKWkltD+/P5punm5d5d6UO9/36/W8Xu55zjnPOY+ne7/3nPM8l8MwDANCCCGEEFIlifpuACGEEEJIQ0bBEiGEEEKIABQsEUIIIYQIQMESIYQQQogAFCwRQgghhAhAwRIhhBBCiAAULBFCCCGECEDBEiGEEEKIABQsEUIIIYQIQMESaVCSkpIwYsQIGBsbQ05ODkpKSrCxsUFoaCiysrLqu3ksFy9eBIfDwcWLF2td9sGDB1iwYAGeP3/Ot8/Pzw9GRkZCt68uZWVlYdCgQdDS0gKHw4G3t3e1eQsLCzF27Fjo6upCUlISbdq0qdWxIiIiwOFwWOfqe56j58+fg8PhICIi4rscjxDS8EjVdwMIKbdt2zaMHz8ezZs3x7Rp02BhYYGioiLcvHkTmzdvRnx8PI4cOVLfzRSJBw8eYOHChejYsSPfh/7cuXMxceLE+mlYDS1evBhHjhxBeHg4TE1Noa6uXm3eTZs2YcuWLVi/fj1sbW2hpKT0HVsqPF1dXcTHx8PU1LS+m0IIqScULJEGIT4+HuPGjUOXLl1w9OhRyMrK8vZ16dIFU6ZMwalTp0RyrE+fPkFBQYEvvaSkBMXFxaxj14cf4UP5/v37MDU1xZAhQ2qUV15eHr/88st3aJnofHk9ODo61ndz6hzDMMjPz4e8vHx9N4WQBoem4UiDsGzZMnA4HGzdurXKYEVGRga9e/fmvS4tLUVoaChatGgBWVlZaGlpYdiwYXj16hWrXMeOHdGyZUtcunQJzs7OUFBQwMiRI3lTK6GhoViyZAmMjY0hKyuLCxcuAABu3ryJ3r17Q11dHXJycrC2tkZMTMxX+3Hz5k0MGjQIRkZGkJeXh5GREQYPHowXL17w8kRERKB///4AADc3N3A4HNY0T1VTTPn5+QgODoaxsTFkZGTQpEkT/Pzzz8jJyWHlMzIyQs+ePXHq1CnY2NhAXl4eLVq0QHh4+FfbDpRNr40fPx5NmjSBjIwMTExMMHv2bBQUFAComJI6e/YskpOTeW2vbiqSw+Fg+/bt+Pz5M6ufgqa2OBwOFixYUKP2fk35///ly5fh6OgIeXl5NGnSBHPnzkVJSQkvn6Drobq2Pnz4EIMHD4a2tjZkZWVhYGCAYcOG8c4VAKSlpWHMmDHQ09ODjIwMjI2NsXDhQhQXFwtst7e3NwwNDVFaWsq3z8HBATY2NrzXBw4cgIODA1RUVKCgoAATExOMHDnyq+eGw+Hgl19+webNm2Fubg5ZWVns2rULAHDlyhW4u7tDWVkZCgoKcHZ2xh9//MFXx/379+Hl5QU1NTXIycmhTZs2vDrKlU9XR0VFYcaMGdDV1YWSkhJ69eqFt2/f4sOHDxg9ejS4XC64XC5GjBiBvLw8Vh3f2kdCRIYhpJ4VFxczCgoKjIODQ43LjB49mgHA/PLLL8ypU6eYzZs3M5qamoy+vj7z7t07Xj5XV1dGXV2d0dfXZ9avX89cuHCBiYuLY549e8YAYJo0acK4ubkxBw8eZM6cOcM8e/aMOX/+PCMjI8O0b9+e2b9/P3Pq1CnGz8+PAcDs3LmTV/eFCxcYAMyFCxd4aQcOHGDmzZvHHDlyhImLi2P27dvHuLq6Mpqamrx2paenM8uWLWMAMBs3bmTi4+OZ+Ph4Jj09nWEYhhk+fDhjaGjIq7O0tJTx8PBgpKSkmLlz5zJnzpxhVq5cySgqKjLW1tZMfn4+L6+hoSGjp6fHWFhYMJGRkczp06eZ/v37MwCYuLg4gef08+fPjJWVFaOoqMisXLmSOXPmDDN37lxGSkqK6d69O8MwDJOfn8/Ex8cz1tbWjImJCa/tubm5VdYZHx/PdO/enZGXl2f1s/z8f3k+ywFg5s+fz3u9c+dOBgDz7NkzXlrlc1QdV1dXRkNDg2ncuDGzbt065vTp00xgYCADgPn55595+QRdD1W1NTExkVFSUmKMjIyYzZs3M+fOnWP27NnDDBgwgHn//j3DMAyTmprK6OvrM4aGhsyWLVuYs2fPMosXL2ZkZWUZPz8/ge0+duwYA4CJjY1lpScnJzMAmHXr1jEMwzBXr15lOBwOM2jQIObkyZPM+fPnmZ07dzK+vr5fPTfl/bWysmKioqKY8+fPM/fv32cuXrzISEtLM7a2tsz+/fuZo0ePMl27dmU4HA6zb98+XvmHDx8yysrKjKmpKRMZGcn88ccfzODBgxkAzPLly3n5yv9ODA0NGT8/P97fq5KSEuPm5sZ06dKFmTp1KnPmzBlm+fLljKSkJDNhwgReeWH6SIioULBE6l1aWhoDgBk0aFCN8pd/YIwfP56VnpCQwABgZs2axUtzdXVlADDnzp1j5S3/ADQ1NWUKCwtZ+1q0aMFYW1szRUVFrPSePXsyurq6TElJCcMwVQdLlRUXFzN5eXmMoqIis3btWl76gQMHqi1bORA4deoUA4AJDQ1l5du/fz8DgNm6dSsvzdDQkJGTk2NevHjBS/v8+TOjrq7OjBkzptp2MgzDbN68mQHAxMTEsNKXL1/OAGDOnDnDS3N1dWUsLS0F1vdlfxQVFVlp3zNYAsAcO3aMlR4QEMBISEjwzpOg66Gqtnbq1IlRVVXlBbhVGTNmDKOkpMT6v2AYhlm5ciUDgPn777+rLVtUVMRoa2szPj4+rPTp06czMjIyTEZGBquunJyc6k9CNQAwKioqTFZWFivd0dGR0dLSYj58+MBLKy4uZlq2bMno6ekxpaWlDMMwzKBBgxhZWVkmJSWFVb5bt26MgoICr03lfye9evVi5Zs0aRIDgAkMDGSle3t7M+rq6rzXwvSREFGhaTjywymfKvPz82Ol29vbw9zcHOfOnWOlq6mpoVOnTlXW1bt3b0hLS/NeP3nyBA8fPuStxSkuLuZt3bt3R2pqKh49elRt2/Ly8jBjxgyYmZlBSkoKUlJSUFJSwsePH5GcnPwt3cX58+cB8Pe3f//+UFRU5OtvmzZtYGBgwHstJyeHZs2asaYCqzuOoqIifvrpJ1Z6+XErH+dHoayszJrCBQAfHx+Ulpbi0qVLrPTK10NVPn36hLi4OAwYMACamprV5jtx4gTc3NzQuHFj1nXUrVs3AEBcXFy1ZaWkpDB06FAcPnwYubm5AMrWUO3evRteXl7Q0NAAALRt2xYAMGDAAMTExOD169cC215Zp06doKamxnv98eNHJCQk4KeffmItxJeUlISvry9evXrFu/7Pnz8Pd3d36Ovrs+r08/PDp0+fEB8fz0rv2bMn67W5uTkAoEePHnzpWVlZvKk4YftIiChQsETqHZfLhYKCAp49e1aj/JmZmQDK7lKqrHHjxrz95arKV92+t2/fAgCmTp0KaWlp1jZ+/HgAQEZGRrX1+fj4YMOGDfD398fp06dx/fp13LhxA5qamvj8+XON+ldZZmYmpKSk+D6YORwOdHR0+Ppb/kH6JVlZ2a8ePzMzEzo6OuBwOKx0LS0tSElJ8R3nR6Gtrc2XpqOjAwC1ulbKZWdno6SkBHp6egLzvX37Fr///jvfdWRpaQlA8HUEACNHjkR+fj727dsHADh9+jRSU1MxYsQIXp4OHTrg6NGjKC4uxrBhw6Cnp4eWLVsiOjr6q/0A+PubnZ0NhmGq/dsCKs5ZZmZmjfKVq3zHpIyMjMD0/Px8kfSREFGgu+FIvZOUlIS7uzv+/PNPvHr16qsfQuXBQGpqKl/eN2/egMvlstIqf/gL2ldeNjg4GH379q2yTPPmzatMz83NxYkTJzB//nzMnDmTl15QUCDUM6I0NDRQXFyMd+/esQImhmGQlpbG++YtLA0NDSQkJIBhGNZ5SU9PR3FxMd95FYacnBwAsBZDA/wfsKJQHgB/KS0tDQB/YCnoWimnrq4OSUlJvpsJKuNyubCyssLSpUur3F8eVFTHwsIC9vb22LlzJ8aMGYOdO3eicePG6Nq1Kyufl5cXvLy8UFBQgGvXriEkJAQ+Pj4wMjKCk5OTwGNU7q+amhokJCSQmprKl/fNmze8fgFl564m+URBmD4SIgo0skQahODgYDAMg4CAABQWFvLtLyoqwu+//w4AvCm1PXv2sPLcuHEDycnJcHd3/+Z2NG/eHE2bNsXdu3dhZ2dX5aasrFxlWQ6HA4Zh+O7m2759O+vOKwC8PDUZbSrvT+X+Hjp0CB8/fhSqv5WPk5eXh6NHj7LSIyMjWe0QBW1tbcjJySEpKYmVfuzYMZEdo9yHDx9w/PhxVlpUVBQkJCTQoUOHWtcnLy8PV1dXHDhwQODoUM+ePXmPWKjqOvpasAQAI0aMQEJCAq5cuYLff/8dw4cPh6SkZJV5ZWVl4erqiuXLlwMA7ty5U+u+KSoqwsHBAYcPH2Zdm6WlpdizZw/09PTQrFkzAGXXw/nz53nBUbnIyEgoKCjUyeMWRNFHQr4FjSyRBsHJyQmbNm3C+PHjYWtri3HjxsHS0hJFRUW4c+cOtm7dipYtW6JXr15o3rw5Ro8ejfXr10NCQgLdunXD8+fPMXfuXOjr62Py5MlCtWXLli3o1q0bPDw84OfnhyZNmiArKwvJycm4ffs2Dhw4UGW5Ro0aoUOHDlixYgW4XC6MjIwQFxeHHTt2QFVVlZW3ZcuWAICtW7dCWVkZcnJyMDY2rnIKrUuXLvDw8MCMGTPw/v17uLi4ICkpCfPnz4e1tTV8fX2F6m+5YcOGYePGjRg+fDieP3+OVq1a4cqVK1i2bBm6d++Ozp07i+Q4QFlgOXToUN5DLVu3bo3r168jKipKZMcop6GhgXHjxiElJQXNmjXDyZMnsW3bNowbN461tqs2Vq9ejXbt2sHBwQEzZ86EmZkZ3r59i+PHj2PLli1QVlbGokWLEBsbC2dnZwQGBqJ58+bIz8/H8+fPcfLkSWzevPmro6iDBw9GUFAQBg8ejIKCAr51a/PmzcOrV6/g7u4OPT095OTkYO3atZCWloarq+s39S0kJARdunSBm5sbpk6dChkZGYSFheH+/fuIjo7mjUbNnz+fty5r3rx5UFdXx969e/HHH38gNDQUKioq33T8yuqij4TUWr0uLyekksTERGb48OGMgYEBIyMjw7s9ft68eaw7j0pKSpjly5czzZo1Y6SlpRkul8sMHTqUefnyJau+6u7aKr/DacWKFVW24+7du8yAAQMYLS0tRlpamtHR0WE6derEbN68mZenqrvhXr16xfTr149RU1NjlJWVGU9PT+b+/fuMoaEhM3z4cNYx1qxZwxgbGzOSkpKsu62qutPr8+fPzIwZMxhDQ0NGWlqa0dXVZcaNG8dkZ2ez8hkaGjI9evTg64+rqyvj6upaZV+/lJmZyYwdO5bR1dVlpKSkGENDQyY4OJj1eILy+oS5G45hGCY3N5fx9/dntLW1GUVFRaZXr17M8+fPRX43nKWlJXPx4kXGzs6OkZWVZXR1dZlZs2ax7nYUdD1Ud+fegwcPmP79+zMaGhqMjIwMY2BgwPj5+bHO1bt375jAwEDG2NiYkZaWZtTV1RlbW1tm9uzZTF5e3lfbzzAM4+PjwwBgXFxc+PadOHGC6datG9OkSRNGRkaG0dLSYrp3785cvnz5q/Wi0uMTvnT58mWmU6dOjKKiIiMvL884Ojoyv//+O1++e/fuMb169WJUVFQYGRkZpnXr1nznqfzv5MCBA6z08v/XGzdusNLnz5/PAOA9akOYPhIiKhyGYZj6CdMIIaRudezYERkZGbh//359N4UQ8gOjNUuEEEIIIQJQsEQIIYQQIgBNwxFCCCGECEAjS4QQQgipE5cuXUKvXr3QuHFjcDgcvkeTVCUuLg62traQk5ODiYkJNm/ezJfn0KFDsLCwgKysLCwsLHDkyJE6aH0FCpYIIYQQUic+fvyI1q1bY8OGDTXK/+zZM3Tv3h3t27fHnTt3MGvWLAQGBuLQoUO8PPHx8Rg4cCB8fX1x9+5d+Pr6YsCAAUhISKirbtA0HCGEEELqHofDwZEjR+Dt7V1tnhkzZuD48eOs39IcO3Ys7t69y/u9wYEDB+L9+/f4888/eXk8PT2hpqZWZz+DQyNLhBBCCKmxgoICvH//nrVV/umibxUfH8/3kz4eHh64efMmioqKBOa5evWqSNpQFXqCtxiQsR5Z3034IXy4/Ft9N+HHwKHvUIR8T7KKVf+EkiiJ8nNilpcBFi5cyEqbP38+FixYIHTdaWlpfD9+ra2tjeLiYmRkZEBXV7faPOW/+VgXKFgihBBCxBxHourfFPwWwcHBCAoKYqVV/k1MYVT+gefy1UJfpleVpyY/hP2tKFgihBBCSI3JysqKNDj6ko6ODt8IUXp6OqSkpHi/nVldnsqjTaJE4+2EEEKImONISIpsq0tOTk6IjY1lpZ05cwZ2dnaQlpYWmMfZ2bnO2kUjS4QQQoiYq+sgpzp5eXl48uQJ7/WzZ8+QmJgIdXV1GBgYIDg4GK9fv0ZkZCSAsjvfNmzYgKCgIAQEBCA+Ph47duxg3eU2ceJEdOjQAcuXL4eXlxeOHTuGs2fP4sqVK3XWDxpZIoQQQsRcfY0s3bx5E9bW1rC2tgYABAUFwdraGvPmzQMApKamIiUlhZff2NgYJ0+exMWLF9GmTRssXrwY69atQ79+/Xh5nJ2dsW/fPuzcuRNWVlaIiIjA/v374eDgIIIzVTV6zpIYoLvhaobuhqshuhuOkO/qe9wNp+AUKLK6PsWvE1ldPwqahiOEEELEHEeyfqbhxAUFS4QQQoiYk6inNUvigsbbCSGEEEIEoJElQgghRMzV191w4oKCJUIIIUTMUbAkHJqGI4QQQggRgEaWCCGEEDHHkaCxEWFQsEQIIYSIOZqGEw6FmoQQQgghAtDIEiGEECLmaGRJOBQsEUIIIWKOgiXhULBECCGEiDn6uRPh0JolQgghhBABaGSJEEIIEXM0DSccCpYIIYQQMUfBknBoGo4QQgghRAAaWSKEEELEnASNLAmFgiVCCCFEzNE0nHBoGo4QQgghRAAaWSKEEELEHI0sCYeCJUIIIUTMUbAkHJqGI4QQQggRgEaWCCGEEDFHI0vC+aFGlhiGwejRo6Gurg4Oh4PExMQaleNwODh69CgA4Pnz57UqWxsXL14Eh8NBTk6OyOsmhBBCvhVHQlJk23/RDxUsnTp1ChEREThx4gRSU1PRsmXL+m4Si7OzM1JTU6GiolLfTakX7Wya4ciaQDw/sxqFd8LRu6N1fTdJZBiGQdiWrXD36I62zu0xcvRYPHn69KvlYs+dh/dPA2Hr6ALvnwbi3PkLfHn2xRyEZy8v2Dm1w8Ahw3Drzh3W/jnzF8LK1p61DRk+krf/9Zs3fPvLtzOxZ4XvfC3sizkAz569YefojIE+Q3Hr9h2B+W/euoWBPkNh5+iMbr28EHPwIF+e2HPn4N2vP2wdnODdr3+V57Dc9vCdsLKxw/IVq1jpYZu3oHfffrB3bgcXVzcEjB2PpHv3v62TIlAf5yls8xZY2dixNrcuHqw8Z8+dx9jxv6BDJ3dY2djh4aNHwndWCPVxnm7euo1fJk6Ge1dPWNnY4fyFi6z9RUXF+G3tOvQdMBD2zu3g3tUTs+bOQ/q7d0L3ty5xJCVFtv0X/VDB0tOnT6GrqwtnZ2fo6OhASqrhzCIWFRVBRkYGOjo64HA49d2ceqEoL4ukf15i0q976rspIrdzVyR2741G8IxpiIqMAFdDA2PGT8DHjx+rLXM3KQnTg2ejZ/duOBi9Fz27d8O0mbNYH9KnzsQidNVqBIwcgZio3bCxboPxEyYhNTWNVZeLsxPOnz7J28LW/cbbp6Otzdp3/vRJjB8zGvLy8mjn4iz6k1GNU6fPIHTlKgSMGomYqL2wsbbG+AmBfH0p9+r1a4yfMBE21taIidoL/5Ej8GvoSsSeO8fLc/duEqbPnIWePbrj4L5o9OzRHdNmzqwy0Ln/9984ePgImjVtyrfP0NAQs2ZMx+GYfdgVvh2NG+ti7M8/Iys7W3QnoIbq8zyZmprg/JlTvO1QzD7W/s+fP6NNm9aYOGGC6DteS/V1nj7nf0bzZk0RPGN6lcfJz89H8sOHGOPvj/1Re7B65Qq8eJGCwElBoj0BpEH5YYIlPz8/TJgwASkpKeBwODAyMgIAGBkZYc2aNay8bdq0wYIFC775WEZGRli8eDF8fHygpKSExo0bY/369aw8HA4HmzdvhpeXFxQVFbFkyZIqp+H++usvuLq6QkFBAWpqavDw8ED2v2/QDMMgNDQUJiYmkJeXR+vWrXGwim9CP4rTf93D/LAjOHr+dn03RaQYhsGeqH0IGOmHzp3c0NTMFEsWzkd+fj5Onjpdbbk9Ufvg6GAP/5F+MDY2gv9IP9jbt8We6IoPqMg9Uejj1Rv9+njDxNgYM6YGQUdbGzEHD7HqkpGWBpfL5W1fjl5KSkqy9nG5XJy/eBGeXTtDQUFB9CekGpF796KPt1dZX0yMMWPalH/7UvU1feDgIejq6GDGtCkwMTFGvz7e6OPVG7siK4LtPVHRcHRwgP/IEf+ewxGwb2uPPVFRrLo+ffqE4NlzsWDubDRqpMx3rB7dPOHo4AA9PT2YmZpiWtBk5OV9xD//PBbtSaiB+jxPUpJSrOtEXU2Ntb9Xzx4YOzoAjg72ou94LdXXeWrv4oIJP49HZ/dOVR5HWVkJWzeFwaNrFxgbGaG1VSsEz5iGB8nJ1QZyDQFNwwnnhwmW1q5di0WLFkFPTw+pqam4ceNGnR5vxYoVsLKywu3btxEcHIzJkycjNjaWlWf+/Pnw8vLCvXv3MHLkSL46EhMT4e7uDktLS8THx+PKlSvo1asXSkpKAABz5szBzp07sWnTJvz999+YPHkyhg4diri4uDrtG6md16/fICMzE06Ojrw0GRkZ2NraIPFuUrXl7ibdg7OjAyvNxckRd/8tU1RUhOSHD/nyODk6IDGJXe/NW7fh2tkDvfr0w4LFS5GZlVXtcR8kJ+Pho3/Qx8urxn0UVlFREZKTH8L5i3MEAE5OjtWeo7tJ9+DkxM7v7OSEB8kPUFRUXJbnXpLAc1hu6a/L0b6dCxwd2Hmra+vBw0egrKSE5s2afTW/KNX3eXqRkgL3rp7w7Nkb02cG49WrV8J2qU7U93mqrby8PHA4HCgrKwlVT12iYEk4DWce6ytUVFSgrKwMSUlJ6Ojo1PnxXFxcMHPmTABAs2bN8Ndff+G3335Dly5deHl8fHxYQdKzZ89YdYSGhsLOzg5hYWG8NEtLSwDAx48fsXr1apw/fx5OTk4AABMTE1y5cgVbtmyBq6trnfWN1E5GZiYAQENDnZWuoa6O1NRUgeXU1dll1NXVefVl5+SgpKQEGhoa7Ho1KvIAQDsXZ3Tt7A5dXV28fvMGGzdthv/Y8di/JxIyMjJ8xz189DhMjI3RprVV7ToqhIq+8J+jjMyMKstkZmZCo9L50dBQR3FxCXJycqCpyUVGRibUK50fdQ0N1vn58/RpJD98iOjdkQLbGHfpMqYHz0J+fj40uVxs2bQRamqqteil8OrzPLVq1RJLFy+EoYEhsrIysXX7DviOGIUjB/ZDVVVVNB0Ukfo8T7VVUFCANes2oLunJ5SUGm6wRITzwwRL31t5APPl68rTfXZ2dgLrSExMRP/+/avc9+DBA+Tn57OCLwAoLCyEtXX1C6MLCgpQUFDASmNKS/6z0X5d+OPkKSxaFsJ7vXFt2fogDthr0RiGAb6yPo1v/RrDn8aXhWFYx/LsWnGNNDUzhaW5OTx69salK3+hcyc3Vtn8/Hz8eeo0RvuPEtiuulLVORK0hq/yPoZh/k3/Mk+lQl/UmZaWhuUrVmFL2AbIysoKbFvbtnY4EB2F7JwcHD5yBFNnBGNvZATfB+z38L3PE1A2vVTBDFZWVujR2xvHT5zAsKFDa9X+76U+zlNtFBUVY3rwLJQypZgdPOOb6vhe6DNCOD98sCQhIcH7gyhXVFRUJ8eq/AelqKgoML+8vHy1+0pLSwEAf/zxB5o0acLaJ+hNPyQkBAsXLmSlSWi3gaSu+Nx5Vt86urZHq1aWvNeFhYUAykaKNDW5vPSs7GyBH7RcDQ1kVvrGmpWdxSujpqoKSUlJZGRUypOVzfeN+kuamlw01tVFSkoK377Yc+fxOT8fvXp2F9BD0eP1ha+/2dBQ16iyjEYV3+izsrIhJSUJFRVVAACXq4FMvvNTcQ4fJD9EVlYWBg3x5e0vKSnBrdt3sC8mBjevXYXkv3fvKMjLw8BAHwYG+mht1Qo9vfrgyNFj8B85Qqi+10Z9naeqKMjLo6mZKV6kvPyGntSthnSeqlNUVIxpM2fi9es32L5lU4MfVZKQ+G/eeCQqP8yapepoamqypkLev3/PNx32La5du8b3ukWLFrWqw8rKCue+uBPjSxYWFpCVlUVKSgrMzMxYm76+frV1BgcHIzc3l7VJaH+/6Zb/AkVFRRjo6/M2UxMTcDU0EJ+QwMtTVFSEW7duC5zqam3VCvEJ11lpV68loPW/ZaSlpWHeogVfnmsJ19HGqvp6c3JykPb2LbhcLt++I8eOo6NrB76Fu3VNWloa5uYtWOcIAK5dS6j2HLW2aoVr19j5r167BgtzC0hLl32Pa93Kiq/OL8+hg31bHIrZh5jovbzN0sICPbp5IiZ6Ly9QqgrDMLxA+Hupr/NUlcLCQvzv2XNoVnEd1beGdJ6qUh4ovUhJwdbNYQ1uGpOI3g8/stSpUydERESgV69eUFNTw9y5cwW+QdbUX3/9hdDQUHh7eyM2NhYHDhzAH3/8Uas6goOD0apVK4wfPx5jx46FjIwMLly4gP79+4PL5WLq1KmYPHkySktL0a5dO7x//x5Xr16FkpIShg8fXmWdsrKyfCNPDWV4VVFeFmb6WrzXRk24aN1MH1nvP+JlWvULkhs6DoeDoT6DsCM8Aob6+jAwMMD28J2Qk5NDd8+K59TMmjcf2ppamDjhZwDAkMGDMCJgDMIjdsHN1RUX4uKQkHAdETu28coMG+qDWXPnw9LCHK2tWuHg4SNITUtD/5/6Aii7yytsyzZ0cXcDl8vFmzepWLex7M3Z3a0jq50pL1/i1u072LhuTV2fkioNGzIEs+bOg6W5OVpbWeHg4cNlfenXDwCwdv0GvE1Px7LFiwAA/X/qh+j9MVixajX69emDu0lJOHL0GJaHLOXVOcRnEEb4j0Z4RATcXDviQtxFJFxPQMSOHQDKAtumZmasdsjLy0FFRZWX/unzZ2zbHo6Orh2gyeUiJzcX+w8cwNv0dHTt0vl7nBqW+jhPALDytzXo2KE9dHR0kJWVja3bd+Djx4/o3bMnL09ubi5S09Lw7t9nBj1//gJA2ShpVcF5Xaqv8/Tp0yekvKwYbXv9+jUePnoElUYq0NXVQXFxMaZMn47kh4+wYe1vKC0pQUZG2ToqFRUVSEtLf4/TU2scGlkSyg8fLAUHB+N///sfevbsCRUVFSxevFgkI0tTpkzBrVu3sHDhQigrK2PVqlXw8PD4esEvNGvWDGfOnMGsWbNgb28PeXl5ODg4YPDgwQCAxYsXQ0tLCyEhIfjf//4HVVVV2NjYYNasWUK3vz7YWhjh7PaKefuVU8v6GXn8Cvznh9dXs0RixPBhyC8owNJfQ/H+wwe0ammJzRvXs6Zi09LeQoJTMVjbprUVli9bgg1hm7Fh0xbo6+kh9NdlsGpV8TBVz65dkJOTiy3bduBdRgbMTE2xcd1vaKyrC6BsmvnJkyf4/Y+T+PDhAzS5XLS1s8WKkGV808BHjv0OLS1Nvrt9vhdPj67Iyc3Flm3bv+jLWjRuXNaXdxkZSEuruLVar0kThK1fi9BVq7Ev5gA0NTUxc/pUdHF35+Vp07o1locsxYawTdgQtrnsHIaEsM7h10hKSOD58+eYcuIEsnNyoKqiAktLC0Ts2AYzU1PRnYAaqq/zlP72LWYEz0Z2Tg7U1dTQqlVL7Nm1k3dcALgYdwlzF1RM808PLnsvGjs6AOPHjqmzc1KV+jpPfz94gFGjx/Jer1hdtmaxd6+eWLJwAd6mp+Ni3CUAQP9BPqw279i6GW2/spa1vvxXn/8nKhym8oIfAiMjI0yaNAmTJk2q76bUiIw1/2MLCL8Pl3/7eiYCcH742XlCfiiyivzPBhO1pj8fEVldjzf2EVldP4offmSJEEIIIYLRAm/h0FdIQgghRMxxJDgi22orLCwMxsbGkJOTg62tLS5fvlxtXj8/P3A4HL6t/BmFABAREVFlnvz8/G86NzVBI0tVeP78eX03gRBCCBGZ+lrgvX//fkyaNAlhYWFwcXHBli1b0K1bNzx48AAGBgZ8+deuXYtff/2V97q4uBitW7fme2Zho0aN8KjSDz3LycnVTSdAI0uEEEIIqSOrV6/GqFGj4O/vD3Nzc6xZswb6+vrYtGlTlflVVFSgo6PD227evIns7GyMGMF+HhqHw2Hlq+tf9qBgiRBCCBFzEhyOyLaCggK8f/+etVX+ZQmg7Flet27dQteuXVnpXbt2xdWrV2vU7h07dqBz584wNDRkpefl5cHQ0BB6enro2bMn7ty58+0npwYoWCKEEELEnCjXLIWEhEBFRYW1hYSE8B0zIyMDJSUl0NbWZqVra2uzHvtQndTUVPz555/w9/dnpbdo0QIRERE4fvw4oqOjIScnBxcXFzx+/Fi4kyQArVkihBBCSI0FBwcjKCiIlSboZ7qq+s2+mjz3KSIiAqqqqvD29malOzo6wtHRkffaxcUFNjY2WL9+PdatW1eDHtQeBUuEEEKImBPlAu+qfkmiKlwuF5KSknyjSOnp6XyjTZUxDIPw8HD4+vpCRkZGYF4JCQm0bdu2TkeWaBqOEEIIEXMSEhyRbTUlIyMDW1tbxMbGstJjY2Ph7OwssGxcXByePHmCUaNGffU4DMMgMTERurq6X837rWhkiRBCCCF1IigoCL6+vrCzs4OTkxO2bt2KlJQUjB1b9pMywcHBeP36NSIjI1nlduzYAQcHB7Rsyf/TRgsXLoSjoyOaNm2K9+/fY926dUhMTMTGjRvrrB8ULBFCCCFirr5+xWjgwIHIzMzEokWLkJqaipYtW+LkyZO8u9tSU1ORkpLCKpObm4tDhw5h7dq1VdaZk5OD0aNHIy0tDSoqKrC2tsalS5dgb29fZ/2g34YTA/TbcDVDvw1XQ/TbcIR8V9/jt+GsZ/8psrruLO0msrp+FPSuSAghhBAiAE3DEUIIIWKOfkhXOBQsEUIIIWKuvn4bTlxQsEQIIYSIOQqWhENrlgghhBBCBKCRJUIIIUTMSdTg50VI9ShYIoQQQsQcTcMJh6bhCCGEEEIEoJElQgghRMzRyJJwKFgihBBCxBw9Z0k4NA1HCCGEECIAjSwRQgghYo5Dd8MJhYIlQgghRMzR72MLh04fIYQQQogANLJECCGEiDla4C0cCpYIIYQQMUePDhAOBUuEEEKImKMF3sKhNUuEEEIIIQLQyBIhhBAi5mjNknAoWCKEEELEHK1ZEg4FS2Lgw+Xf6rsJPwTl9pPruwk/hLwLv9Z3Exq8QDX7+m7CD2Hj/w7XdxN+DMY29d0C8hUULBFCCCFiTpJGloRCwRIhhBAi5ihYEg7dDUcIIYQQIgCNLBFCCCFijkaWhEPBEiGEECLmKFgSDk3DEUIIIYQIQCNLhBBCiJijkSXhULBECCGEiDkpCpaEQsESIYQQIuZoZEk4tGaJEEIIIUQAGlkihBBCxByNLAmHgiVCCCFEzElK0ESSMOjsEUIIIYQIQCNLhBBCiJijaTjhULBECCGEiDkKloRD03CEEEIIqTNhYWEwNjaGnJwcbG1tcfny5WrzXrx4ERwOh297+PAhK9+hQ4dgYWEBWVlZWFhY4MiRI3XaBwqWCCGEEDEnKcER2VYb+/fvx6RJkzB79mzcuXMH7du3R7du3ZCSkiKw3KNHj5CamsrbmjZtytsXHx+PgQMHwtfXF3fv3oWvry8GDBiAhISEbzo3NUHBEiGEECLmJDkckW21sXr1aowaNQr+/v4wNzfHmjVroK+vj02bNgksp6WlBR0dHd4mKSnJ27dmzRp06dIFwcHBaNGiBYKDg+Hu7o41a9Z8y6mpEQqWCCGEEFJjBQUFeP/+PWsrKCjgy1dYWIhbt26ha9eurPSuXbvi6tWrAo9hbW0NXV1duLu748KFC6x98fHxfHV6eHh8tU5hULBECCGEiDlRTsOFhIRARUWFtYWEhPAdMyMjAyUlJdDW1mala2trIy0trcp26urqYuvWrTh06BAOHz6M5s2bw93dHZcuXeLlSUtLq1WdokB3wxFCCCFiTpR3wwUHByMoKIiVJisrW21+TqWpO4Zh+NLKNW/eHM2bN+e9dnJywsuXL7Fy5Up06NDhm+oUBQqWCCGEEDEnJcJgSVZWVmBwVI7L5UJSUpJvxCc9PZ1vZEgQR0dH7Nmzh/daR0dH6Dpri6bhCCGEECJyMjIysLW1RWxsLCs9NjYWzs7ONa7nzp070NXV5b12cnLiq/PMmTO1qrO2aGSJEEIIEXP19VDKoKAg+Pr6ws7ODk5OTti6dStSUlIwduxYAGVTeq9fv0ZkZCSAsjvdjIyMYGlpicLCQuzZsweHDh3CoUOHeHVOnDgRHTp0wPLly+Hl5YVjx47h7NmzuHLlSp31g4IlQgghRMzVV7A0cOBAZGZmYtGiRUhNTUXLli1x8uRJGBoaAgBSU1NZz1wqLCzE1KlT8fr1a8jLy8PS0hJ//PEHunfvzsvj7OyMffv2Yc6cOZg7dy5MTU2xf/9+ODg41Fk/OAzDMHVWO/kuCvJy67sJPwTl9pPruwk/hLwLv9Z3Exq8QDX7+m7CD2Hj/w7XdxN+CJLGNnV+jDl/JousriXdzEVW14+CRpYIIYQQMUe/DSccCpYIIYQQMUfBknDobjhCCCGEEAF+iGCpY8eOmDRpUn03gxBCCPkh1dcP6YoLkQVLfn5+4HA4fJunp2eN67h48SI4HA5ycnJY6YcPH8bixYtF1VSeiIgIqKqqVrmPw+Hg6NGjIj9mQ8MwDMK2bIW7R3e0dW6PkaPH4snTp18tF3vuPLx/GghbRxd4/zQQ585f4MuzL+YgPHt5wc6pHQYOGYZbd+6w9s+ZvxBWtvasbcjwkbz9r9+84dtfvp2JPSt85+tJO5tmOLImEM/PrEbhnXD07mhd302qUwzDIGxbODr18IZdB3eMGDcBT/737KvlYs9fhNfAobBp1wleA4fi3MVLrP37Dx1B3yHD4ejmAUc3DwwZNRaXr15j5cnIzMLsRUvRqYc32nbojLETp+BFykuR9q8u9Zw/Cb++TsC6Tw8RdGEfdC2aCswvISWF7nMDsfhJHNZ/foQ5iX/CwsOVL59qY22M2P0bVmbcwbqPyZh95yQMbFrWVTfqFMMw2LD7IFx9xsG69zAMn7YIj58L/j9+/PwlJi7+DZ2HTYCF52BEHjnJl2fD7oOw8BzM2toPHltX3ahzFCwJR6QjS56enkhNTWVt0dHRQterrq4OZWXlavcXFhYKfYz/qp27IrF7bzSCZ0xDVGQEuBoaGDN+Aj5+/FhtmbtJSZgePBs9u3fDwei96Nm9G6bNnIWke/d5eU6diUXoqtUIGDkCMVG7YWPdBuMnTEJqKvupqy7OTjh/+iRvC1v3G2+fjrY2a9/50ycxfsxoyMvLo51L3T18rK4pyssi6Z+XmPTrnq9nFgPhu6MQGbUfs6ZORvTObeCqq2P0hMn4+PFTtWUS793HtDkL0KubBw7u2Yle3TwwddY8JN3/m5dHW0sLk8aPxb5d27Bv1zY42NkgcFowLxBjGAYTp8/Cq9epWLciBDG7w6Gro4OACZPx6fPnOu+3sLpOHwv3oFHY98s8/Nq2N3LT3mFi7B7IKilWW8ZryVR0GOOD/RPmY6FFZ1zavBdjj2yBfhtLXh4F1UaY9tchlBQVY0M3Pyy06IKDU5bgU87779Etkdtx4HfsOnISc8aPQMy6peCqq8J/1jJ8/FT9/3F+QSH0dLQQNHIwuGqq1eYzM9RDXNQm3nZsU2gd9ID8CEQaLMnKykJHR4e1qamp8fZzOBxs374dffr0gYKCApo2bYrjx48DAJ4/fw43NzcAgJqaGjgcDvz8/ADwT8MZGRlhyZIl8PPzg4qKCgICAgAAV69eRYcOHSAvLw99fX0EBgYK/NCvjXv37qFTp06Ql5eHhoYGRo8ejby8PN5+Pz8/eHt7Y9myZdDW1oaqqioWLlyI4uJiTJs2Derq6tDT00N4eDir3tevX2PgwIFQU1ODhoYGvLy88Pz5c5G0+WsYhsGeqH0IGOmHzp3c0NTMFEsWzkd+fj5Onjpdbbk9Ufvg6GAP/5F+MDY2gv9IP9jbt8We6H28PJF7otDHqzf69fGGibExZkwNgo62NmIOHmLVJSMtDS6Xy9tUVFR4+yQlJVn7uFwuzl+8CM+unaGgoCD6E/KdnP7rHuaHHcHR87fruyl1jmEY7NkXg4ARw9DZzRVNTU2wdP5s5OcX4I/TsdWW27PvABzt7eDv5wsTI0P4+/nCoa0t9uw7wMvTsb0LOrg4wcjAAEYGBggcNxoKCvK8gOrFy5dIuv835s6YgpYW5jA2NMCc6UH49Okz/jzT8Ecm3SeNxJ9LNyLxyGm8+fsf7Bo+BTIK8rD38aq2jINvH/y5bCPu/3kRGc9e4tLmPXhw+hI6T/Hn5ek6YxyyXr5B5MhpeH7jLjJfvMKj81eR8b+UauttqBiGQeSRPzFmkDe6tLNHUyN9hEwZh/yCQpy48Fe15Vo1N8W0gCHo3tEZMtLV3+ckKSkJTXVV3qau2qguuvFd0MiScL77mqWFCxdiwIABSEpKQvfu3TFkyBBkZWVBX1+f94TOR48eITU1FWvXrq22nhUrVqBly5a4desW5s6di3v37sHDwwN9+/ZFUlIS9u/fjytXruCXX34Rus2fPn2Cp6cn1NTUcOPGDRw4cABnz57lq/v8+fN48+YNLl26hNWrV2PBggXo2bMn1NTUkJCQgLFjx2Ls2LF4+fIlr143NzcoKSnh0qVLuHLlCpSUlODp6fldRstev36DjMxMODk68tLKHk9vg8S7SdWWu5t0D86O7Id/uTg54u6/ZYqKipD88CFfHidHByQmseu9ees2XDt7oFeffliweCkys7KqPe6D5GQ8fPQP+nhV/2FBGpZXb1KRkZkFZ4e2vDQZGRnYWrfB3S9GIiu7e+8+qwwAODvaI7GaMiUlJfjzzFl8/pyP1i3LRlEKC4sAALIyMrx8kpKSkJaWwm0B13dDwDXWh4quFpLPXOalFRcW4nFcAkycbastJyUrg6L8AlZa0ed8mLWrOJete3dGys17CIjZiNC3NzHr9h9o5z9I9J34Dl6lpSMjOwfONq14aTIy0rBrZY7E5H+Erj/ldRpcfcahy/BATAlZh5epb4Wus75QsCQckQZLJ06cgJKSEmurvNbIz88PgwcPhpmZGZYtW4aPHz/i+vXrkJSUhLq6OgBAS0sLOjo6rFGGyjp16oSpU6fCzMwMZmZmWLFiBXx8fDBp0iQ0bdoUzs7OWLduHSIjI5Gfn19tPbm5uXxtVlJSYuXZu3cvPn/+jMjISLRs2RKdOnXChg0bsHv3brx9W/HHo66ujnXr1qF58+YYOXIkmjdvjk+fPmHWrFlo2rQpgoODISMjg7/+KvvGs2/fPkhISGD79u1o1aoVzM3NsXPnTqSkpODixYu1Pf21lpGZCQDQ0FBnpWuoqyPz333VlSv/vyqnrq7Oqy87JwclJSXQ0NBg16tRkQcA2rk4I2TJImzfHIYpkyfh7wcP4D92fLWB4uGjx2FibIw2ra1q3klSr8qvIw31yteYGutaqCwjM6uKMurIyGQH0/88eQr7jl1h294di5evwprlS2FqYgwAMDYyRGNdHawJ24Lc9x9QVFSE7bv2ICMzCxkZ1R+7IWikowkAeP/2HSv9/dt3vH1VeXD6EjoH+UPLzAgcDgfmnduhtVcXNNKtKMM1MUCHcUOR/vg51nsMx+XNezFg3QI4+Patk77UpYzssgfyctXYnxVcNRVkZAn3sF6rFmYImTYO25YGY+HEAGRk5cAnaD5y3n8Qqt76QsGScET6nCU3Nzds2rSJlVb5Q9XKquKDTlFREcrKykhPT6/1sezs7Fivb926hSdPnmDv3r28NIZhUFpaimfPnsHcvOonjiorK+P2bf7pkKZNKxZSJicno3Xr1lBUrFgr4OLigtLSUjx69Ij3S8eWlpaQkKiIP7W1tdGyZcWiSUlJSWhoaPD6W97myuux8vPz8bSaRdYFBQUoKGB/c0RRQY1+AfqPk6ewaFkI7/XGtWXrgzhgX/wMwwAcwX8QnMr7Gf40viwMwzqWZ9cuvH83NTOFpbk5PHr2xqUrf6FzJzdW2fz8fPx56jRG+48S2C5Sv06cOoNFv67kvd64ejmAqi4nhv8aqqSq67JyGWNDAxzcHY4PeXmIPX8RcxYtxc5N62FqYgxpKSmsDlmC+Ut/Rbsu3SEpKQnHtrZo5+SIhsbexws+W5bxXm/sUXajQ+UfWOBwOICAH12ImbgQQ7f9igUPz4FhGLx7+gJXdx6A84j+FXVIcPDi5j0cm70CAPAy8W/oWjaF67ihSNjdsJ+4/fv5K1iwbjvv9eZF0wFUd60Id6wObdvw/t3MGGhj0RQeIybhaOwl+PXrIVzl5Icj0mBJUVERZmZmAvNIS0uzXnM4HJSWln7Tsb5UWlqKMWPGIDAwkC+vgYFBtfVISEh8tc1VvUmX+zK9qr4J6m9paSlsbW1ZAV45Tc2qvz2GhIRg4cKFrLTZwTMwd1awwD4AQEfX9mjVqmKhZ/kITkZmJjQ1ubz0rOxsvm/1X+JqaPCNPGVlV4wEqKmqQlJSku/be1ZWNt8o1pc0NblorKvL+p2gcrHnzuNzfj569exeRUnSULi1bwcrSwve68KisqmwjMwsaHIrrrHMrJyvXGPqyMiqfI1lQ0NdjZUmLS0NA309AICleQvcT36IPfsPYn7wtH/TmuPgnp34kJeHoqIiqKupwWfkaFi0aCFcR0Xs7vGzeJaQyHstJVs2daiio4X3aRWjS8paXLx/m1FtPXkZWdjcZzSkZGWhpKGKnDdv0efXmch4VnF3WG5qOlIfPGaVS0t+Cpt+3UTUm7rTydEWVi0q3q/Lp1rfZedAU6Pi2sjMeQ8NtepnJr6Fgpwcmhnp48WbtK9nboD+qyNCotKgnrMk8+/agpKSklqXtbGxwd9//82blvtyk/lizcK3sLCwQGJiImux+F9//QUJCQk0a9bsm+u1sbHB48ePoaWlxdfm6qYgg4ODkZuby9qmTwmq0fEUFRVhoK/P20xNTMDV0EB8QgIvT1FREW7dui1wqqu1VSvEJ1xnpV29loDW/5aRlpaGeYsWfHmuJVxHG6vq683JyUHa27fgfvGhWu7IsePo6NoB6mpqVZQkDYWiogIM9PV4m6mxEbga6oi/foOXp6ioCLfuJKJ1q+pvVW/dqiXiE26y0q4m3EAbAWUAAAyDwiL+aVxlJSWoq6nhRcpL/J38CJ06tKtdx+pYQd5HvHv6grelPniM3NR0mHepaKektDSaujrgf1dvfbW+4oIC5Lx5CwkpKVj388TdYxWL6Z/+dQvazU1Y+bWbGSPzxWvRdaiOKCrIw7CxDm8zM9QDV00V8Xfu8fIUFhXj5r1ktDH/9vfmqhQWFuF/L99AU11VpPV+L5Icjsi2/yKRBksFBQVIS0tjbRkZ1X8LqszQ0BAcDgcnTpzAu3fvWHebfc2MGTMQHx+Pn3/+GYmJiXj8+DGOHz+OCRMmfEtXWIYMGQI5OTkMHz4c9+/fx4ULFzBhwgT4+vrypuC+tV4ulwsvLy9cvnwZz549Q1xcHCZOnIhXr15VWUZWVhaNGjVibTWZgqsKh8PBUJ9B2BEegXPnL+Dxk6eYM38h5OTk0N3Tg5dv1rz5WLt+Y0W7Bw9C/LUEhEfswrNnzxEesQsJCdcxdHDFItFhQ31w+OgxHDl2HP979gyhq1YjNS0N/X8qWxfx6dMnrPxtLe4mJeH1mze4cfMWJkyeAlVVVbi7dWS1M+XlS9y6fQd9vcVjYbeivCxaN9NH62b6AACjJly0bqYPfZ3qR1p+VBwOB0MHDcD2iD04d/ESHj/9H2YvWgY5OVn08KiYhp21YAnWbNzMez104E+Iv34DOyL34n/PX2BH5F4kXL+JoYMqppPWhm3BrTt38fpNKv558hTrNm3FjduJ6OHRlZfn9LkLuHHrDl6+foPzcZcxOjAInTq0h7Njw/8h3HNrwuE562e08fZAY8tmGB6xEoWfPuN61DFeHr9dq+C9bDrvtZF9G7Tp4wGusT7M2rVF4Kld4EhI4Ezolop6f9sBE0dreAaPh6apIdoO7o12owcjbmPkd+2fKHA4HAzr0w1b9x3D2b9u4PHzl5i9ahPkZGXQ082Fl2/mijCsDq94jE1hUTGSnz5H8tPnKCouxtuMbCQ/fc4aNQrdtgc3kh7gVVo67j58gklL1yDv02d4de7wXftIGgaRTsOdOnUKurq6rLTmzZvj4cOHNSrfpEkTLFy4EDNnzsSIESMwbNgwRERE1KislZUV4uLiMHv2bLRv3x4Mw8DU1BQDBw6sbTf4KCgo4PTp05g4cSLatm0LBQUF9OvXD6tXrxa63kuXLmHGjBno27cvPnz4gCZNmsDd3R2NGn2fW1RHDB+G/IICLP01FO8/fECrlpbYvHE9a5ozLe0tJDgVcXWb1lZYvmwJNoRtxoZNW6Cvp4fQX5fB6otv/Z5duyAnJxdbtu3Au4wMmJmaYuO639D43+tDQkICT548we9/nMSHDx+gyeWirZ0tVoQs45tiPXLsd2hpafLdXfejsrUwwtntM3ivV04dDACIPH4F/vPDqyv2wxrp64OCggIsCV2F9x/y0MrSHFvWrYaiYsXjH1LfvgXni2mCNlatELp4PtZv2Y4NW7ZDX68JVixdCKuWFdPImVnZmLVwCd5lZEJZSRFNzUyxac1K1l10GRmZWLFmAzKzsqDJ1UCvbp4YO2r49+m4kM6EboaMvBwGhy2GgpoKniUkYl1XXxTkVYxwqxs0AVNasYZJWk4WXkumgmtigIK8j7h/8gJ2+k7G59yKZyi9uJmEzX3GwDtkOnrMm4iMZy9xYNIiVhD2IxnVvxfyCwqxaEM43ud9hFULU2xfNguKCvK8PKnpGZD4YkTkXWY2+v1csXRh56ET2HnoBNq2MseuFfMAAG8zsjD11/XIfv8B6iqN0LpFU0T/tghNtKtfYN+QSfxHR4REhcNUXkFIfjgFecLd9fFfodx+cn034YeQd+HX+m5Cgxeo1vBHphqCjf9r2AvGGwpJY5s6P8b26y9EVpe/vaHI6vpRNKg1S4QQQgghDY1Ip+EIIYQQ0vBI0N1wQqFgiRBCCBFz/9W72ESFpuEIIYQQQgSgkSVCCCFEzNHdcMKhYIkQQggRc5IUKwmFgiVCCCFEzNECb+HQmiVCCCGEEAFoZIkQQggRc7RmSTgULBFCCCFijtYsCYem4QghhBBCBKCRJUIIIUTM0TSccChYIoQQQsScJN0NJxSahiOEEEIIEYBGlgghhBAxR9NwwqFgiRBCCBFzdDeccGgajhBCCCFEABpZIoQQQsQcTcMJh4IlQgghRMzR3XDCoWCJEEIIEXMUKwmH1iwRQgghhAhAwRIhhBAi5iQ5HJFttRUWFgZjY2PIycnB1tYWly9frjbv4cOH0aVLF2hqaqJRo0ZwcnLC6dOnWXkiIiLA4XD4tvz8/Fq3raYoWCKEEELEnASHI7KtNvbv349JkyZh9uzZuHPnDtq3b49u3bohJSWlyvyXLl1Cly5dcPLkSdy6dQtubm7o1asX7ty5w8rXqFEjpKamsjY5OblvPj9fQ2uWCCGEEFInVq9ejVGjRsHf3x8AsGbNGpw+fRqbNm1CSEgIX/41a9awXi9btgzHjh3D77//Dmtra146h8OBjo5Onbb9SzSyRAghhIg5SQnRbQUFBXj//j1rKygo4DtmYWEhbt26ha5du7LSu3btiqtXr9ao3aWlpfjw4QPU1dVZ6Xl5eTA0NISenh569uzJN/IkahQsEUIIIWJOlNNwISEhUFFRYW1VjRJlZGSgpKQE2trarHRtbW2kpaXVqN2rVq3Cx48fMWDAAF5aixYtEBERgePHjyM6OhpycnJwcXHB48ePhTtJAtA0HCGEEEJqLDg4GEFBQaw0WVnZavNzKq1zYhiGL60q0dHRWLBgAY4dOwYtLS1euqOjIxwdHXmvXVxcYGNjg/Xr12PdunU17UatULBECCGEiLlvuYutOrKysgKDo3JcLheSkpJ8o0jp6el8o02V7d+/H6NGjcKBAwfQuXNngXklJCTQtm3bOh1Zomk4QgghRMzVx91wMjIysLW1RWxsLCs9NjYWzs7O1ZaLjo6Gn58foqKi0KNHj68eh2EYJCYmQldXt8Ztqy0aWSKEEELEnGQ9DY0EBQXB19cXdnZ2cHJywtatW5GSkoKxY8cCKJvSe/36NSIjIwGUBUrDhg3D2rVr4ejoyBuVkpeXh4qKCgBg4cKFcHR0RNOmTfH+/XusW7cOiYmJ2LhxY531g4IlQgghhNSJgQMHIjMzE4sWLUJqaipatmyJkydPwtDQEACQmprKeubSli1bUFxcjJ9//hk///wzL3348OGIiIgAAOTk5GD06NFIS0uDiooKrK2tcenSJdjb29dZPzgMwzB1Vjv5Lgrycuu7CT8E5faT67sJP4S8C7/WdxMavEC1untTFicb/3e4vpvwQ5A0tqnzYyS9Ed3nhFVjFZHV9aOgkSVxwKGlZzVBQUDNKLnNrO8mNHh52dfruwk/hGKpry8CJoDkdziGCNd3/yfRpywhhBBCiAA0skQIIYSIOQnQ0JIwKFgihBBCxBxNwwmHpuEIIYQQQgSgkSVCCCFEzEnQyJJQKFgihBBCxBxNwwmHpuEIIYQQQgSgkSVCCCFEzNHdcMKhYIkQQggRczQNJxwKlgghhBAxRwu8hUNrlgghhBBCBKCRJUIIIUTM0cCScChYIoQQQsScBC1aEgpNwxFCCCGECEAjS4QQQoiYo4El4VCwRAghhIg5mkYSDp0/QgghhBABaGSJEEIIEXMcmocTCgVLhBBCiJijh1IKh6bhCCGEEEIEoJElQgghRMzRLJxwKFgihBBCxBxNIwmHgiVCCCFEzNECb+FQsEkIIYQQIgCNLBFCCCFiju6GEw4FS4QQQoiYo1hJODQNRwghhBAiAI0sEUIIIWKOpuGEQ8ESIYQQIubobjjhiP00nJGREdasWVPfzSCEEELID6pOgyU/Pz94e3vzpV+8eBEcDgc5OTk1rquugp4FCxaAw+GAw+FAQkICjRs3xpAhQ/Dy5UuRH6sh2hdzAJ49e8PO0RkDfYbi1u07AvPfvHULA32Gws7RGd16eSHm4EG+PLHnzsG7X3/YOjjBu19/nDt/odr6tofvhJWNHZavWMVKD9u8Bb379oO9czu4uLohYOx4JN27/22drCMMwyBsWzg69fCGXQd3jBg3AU/+9+yr5WLPX4TXwKGwadcJXgOH4tzFS6z9+w8dQd8hw+Ho5gFHNw8MGTUWl69eY+XJyMzC7EVL0amHN9p26IyxE6fgRYp4XbPtbJrhyJpAPD+zGoV3wtG7o3V9N6lO1ef1FLYtHL0GDIG9axc4d+4G/18mIen+3yLt37dgGAZhW7bC3aM72jq3x8jRY/Hk6dOvlos9dx7ePw2EraMLvH8aWOV70L6Yg/Ds5QU7p3YYOGQYbt1hv/fNmb8QVrb2rG3I8JG8/bm5uQgJXYFefX+CvXN7dO3eC7+GrsSHD3nCd7wOSHBEt/0Xif3IUk1YWloiNTUVr169wv79+3Hv3j0MGDCgvptV506dPoPQlasQMGokYqL2wsbaGuMnBCI1Na3K/K9ev8b4CRNhY22NmKi98B85Ar+GrkTsuXO8PHfvJmH6zFno2aM7Du6LRs8e3TFt5swqA537f/+Ng4ePoFnTpnz7DA0NMWvGdByO2Ydd4dvRuLEuxv78M7Kys0V3AoQUvjsKkVH7MWvqZETv3AauujpGT5iMjx8/VVsm8d59TJuzAL26eeDgnp3o1c0DU2fNY30waWtpYdL4sdi3axv27doGBzsbBE4L5n1wMgyDidNn4dXrVKxbEYKY3eHQ1dFBwITJ+PT5c533+3tRlJdF0j8vMenXPfXdlO+ivq4nADA00MesqZNxKGoXIreGoYmuDsYETqn3v7eduyKxe280gmdMQ1RkBLgaGhgzfgI+fvxYbZm7SUmYHjwbPbt3w8HovejZvRumzZzFeg86dSYWoatWI2DkCMRE7YaNdRuMnzCJ773PxdkJ50+f5G1h637j7Ut/l4H0dxmYMmkiDu2PxuIF8/BXfDzmL14i+hMhAhwRbv9FDSZYOnToECwtLSErKwsjIyOsWlUx0tCxY0e8ePECkydP5o0Clbt69So6dOgAeXl56OvrIzAwUOAfUlWkpKSgo6ODxo0bo3379ggICMC1a9fw/v17Xp5NmzbB1NQUMjIyaN68OXbv3s2qIyUlBV5eXlBSUkKjRo0wYMAAvH37lrd/wYIFaNOmDcLDw2FgYAAlJSWMGzcOJSUlCA0NhY6ODrS0tLB06dLanrpvFrl3L/p4e6FfH2+YmBhjxrQp0NHWrnK0CAAOHDwEXR0dzJg2BSYmxujXxxt9vHpjV2TFh9meqGg4OjjAf+QIGBsbwX/kCNi3tceeqChWXZ8+fULw7LlYMHc2GjVS5jtWj26ecHRwgJ6eHsxMTTEtaDLy8j7in38ei/YkfCOGYbBnXwwCRgxDZzdXNDU1wdL5s5GfX4A/TsdWW27PvgNwtLeDv58vTIwM4e/nC4e2ttiz7wAvT8f2Lujg4gQjAwMYGRggcNxoKCjI8z4AX7x8iaT7f2PujCloaWEOY0MDzJkehE+fPuPPM2frvO/fy+m/7mF+2BEcPX+7vptS5+rzegKAHh5d4GRvB/0mjWFmYoxpEycg7+NH/PPk66M4dYVhGOyJ2oeAkX7o3MkNTc1MsWThfOTn5+PkqdPVltsTtQ+ODvbwH+n373uQH+zt22JP9D5ensg9Uejj1bvsvc/YGDOmBv373neIVZeMtDS4XC5vU1FR4e1ramaK31YsR8cO7aGvrwcH+7aYMH4c4i5dRnFxsehPCKlXDSJYunXrFgYMGIBBgwbh3r17WLBgAebOnYuIiAgAwOHDh6Gnp4dFixYhNTUVqampAIB79+7Bw8MDffv2RVJSEvbv348rV67gl19++ea2pKWl4fDhw5CUlISkpCQA4MiRI5g4cSKmTJmC+/fvY8yYMRgxYgQuXCgb2mUYBt7e3sjKykJcXBxiY2Px9OlTDBw4kFX306dP8eeff+LUqVOIjo5GeHg4evTogVevXiEuLg7Lly/HnDlzcO3aNb52iVpRURGSkx/C2dGRle7k5IjEu0lVlrmbdA9OTuz8zk5OeJD8AEVFZW8Od+8lwdnRgZXHxckRdyvVufTX5WjfzgWODuy81bX14OEjUFZSQvNmzb6a/3t49SYVGZlZcHZoy0uTkZGBrXUb3BUwXXj33n1WGQBwdrRHYjVlSkpK8OeZs/j8OR+tW1oCAAoLiwAAsjIyvHySkpKQlpbC7Wr+70jDVp/XU2VFRUU4ePR42d9bU7Nv6I1ovH79BhmZmXD64j1KRkYGtrY21b5HAWXvU4Leg4qKipD88CFfHidHByQmseu9ees2XDt7oFeffliweCkys7IEtvlDXh6UFBUhJdXw7p2S4HBEtv0X1fn/6IkTJ6CkpMRKKykpYb1evXo13N3dMXfuXABAs2bN8ODBA6xYsQJ+fn5QV1eHpKQklJWVoaOjwyu3YsUK+Pj4YNKkSQCApk2bYt26dXB1dcWmTZsgJydXozbeu3cPSkpKKC0txed/pzECAwOhqKgIAFi5ciX8/Pwwfvx4AEBQUBCuXbuGlStXws3NDWfPnkVSUhKePXsGfX19AMDu3bthaWmJGzduoG3bsjez0tJShIeHQ1lZGRYWFnBzc8OjR49w8uRJSEhIoHnz5li+fDkuXrwIx0pBTLmCggIUFBSwE4sLISsrW6O+lsvOyUFJSQk0NNRZ6Rrq6sjIzKiyTGZmJjTUK+XXUEdxcQlycnKgqclFRkYm1DU0WHnUNTSQkZnJe/3n6dNIfvgQ0bsjBbYx7tJlTA+ehfz8fGhyudiyaSPU1FRr0cu6k/lvf/jOh7oaUtOqnsYEytYa8ZdRR0Ym+034nydPMdR/HAoLC6EgL481y5fC1MQYAGBsZIjGujpYE7YF82ZOg4K8HHZF7UdGZhYyMjJBfjz1eT2Vi7vyF6bNWfjv35sGtq5fDTVVVSF6JZzy94yq3qPKvzBXV0690jlRV1fn1Vfx3sd+n9LQUGe9T7VzcUbXzu7Q1dXF6zdvsHHTZviPHY/9eyIh88UXlXI5OTnYuj0cP/XrU7uOfif/0RhHZOp8ZMnNzQ2JiYmsbfv27aw8ycnJcHFxYaW5uLjg8ePHfIHVl27duoWIiAgoKSnxNg8PD5SWluLZs68vjCzXvHlzJCYm4saNG1i6dCnatGnDmg6rrn3Jycm8/fr6+rxACQAsLCygqqrKywOULVJXVq6YctLW1oaFhQUkJCRYaenp6dW2NSQkBCoqKqwtdOWqavN/DafSDDTDMAJvMa28j2GYf9O/zFOp0Bd1pqWlYfmKVQhZsvirAV7btnY4EB2FyJ3hcHF2wtQZwV/9ZldXTpw6A/uOXXlb0b/D7PynSvD5A2p2zo0NDXBwdzj27tiMAX29MGfRUjz9d42JtJQUVocswYuUl2jXpTvaunbBzdt30M7JERISkkL1k3wfDel6KtfW1gYHd4dj97ZNcHF0wNRZ85GZ9f3WLP1x8hQc2rnytvKprKr697VPfr5zxvCn8WVhGNaxPLt2QYf27dDUzBQdO7RH2Lq1ePEiBZeu/MV3vLy8PPw8MQgmJsYYGxDwta7WCw7DiGz7L6rzkSVFRUWYmbGHcl+9esV6XdUfN1OD/5DS0lKMGTMGgYGBfPsMDAxq3EYZGRleGy0tLfH48WOMGzeOtS6pqvaVp1UXYFROl5aWZu3ncDhVppWWllbb1uDgYAQFBbETiwsF9K5qaqqqkJSUZH2TAoCs7GxoqGtUWUaj0ggRAGRlZUNKShIqKqoAAC5XA5kZlfNUfPt9kPwQWVlZGDTEl7e/pKQEt27fwb6YGNy8dpU3/akgLw8DA30YGOijtVUr9PTqgyNHj8F/5Iha91dYbu3bwcrSgve6sKhsKiwjMwuaXC4vPTMrh++b/pe4GurIyKrqnKux0qSlpWGgrwcAsDRvgfvJD7Fn/0HMD572b1pzHNyzEx/y8lBUVAR1NTX4jBwNixYthOso+S4a2vUE/Pv3pq8HA309tG5liR79BuPI8RPw9/PF99DRtT1ataqYGiwsLHtfy8jMhKZmxTkp65+gc6LBG6mrKFPxHsR77+N7n8rmG8X6kqYmF411dZGSksJK//jxI8ZNmAgFBXmsWRkKaemGNwVX38LCwrBixQqkpqbC0tISa9asQfv27avNHxcXh6CgIPz9999o3Lgxpk+fjrFjx7LyHDp0CHPnzsXTp09hamqKpUuXok+fuhvVaxBrliwsLHDlyhVW2tWrV9GsWTPeB6eMjAzfKJONjQ3+/vtvmJmZ8W1VDZPW1Ny5cxEdHY3bt8sWlpqbm1fZPnNzc177U1JSWI8bePDgAXJzc3l5REVWVhaNGjVibbWdggPK3jzNzVsgPiGBlX7tWgLatLaqskxrq1a4do2d/+q1a7Awt+C9QbRuZcVX59VrCWj9b50O9m1xKGYfYqL38jZLCwv06OaJmOi9vP/vqjAMw3sD/d4UFRV4HyQG+nowNTYCV0Md8ddv8PIUFRXh1p1EtG7Vstp6WrdqifiEm6y0qwk30EZAGQAAw6CwiL/vykpKUFdTw4uUl/g7+RE6dWhXu46RetFQrydWFjC8IO57UFRUhIG+Pm8zNTEBV0OD9X5SVFSEW7duV/seBZS9T8UnXGelffkeJC0tDfMWLfjyXEu4jjZW1debk5ODtLdvwf0imM3Ly8OYnydAWloa61av+qb34u+GKRXdVgv79+/HpEmTMHv2bNy5cwft27dHt27d+ILOcs+ePUP37t3Rvn173LlzB7NmzUJgYCAOHapYfB8fH4+BAwfC19cXd+/eha+vLwYMGICESp89otQgQuApU6agbdu2WLx4MQYOHIj4+Hhs2LABYWFhvDxGRka4dOkSBg0aBFlZWXC5XMyYMQOOjo74+eefERAQAEVFRSQnJyM2Nhbr16//5vaYmJjAy8sL8+bNw4kTJzBt2jQMGDAANjY2cHd3x++//47Dhw/j7NmyO486d+4MKysrDBkyBGvWrEFxcTHGjx8PV1dX2NnZCX1+6sqwIUMwa+48WJqbo7WVFQ4ePozUtDT079cPALB2/Qa8TU/HssWLAAD9f+qH6P0xWLFqNfr16YO7SUk4cvQYlodUTFkO8RmEEf6jER4RATfXjrgQdxEJ1xMQsWMHgLI3xKaVRhrl5eWgoqLKS//0+TO2bQ9HR9cO0ORykZObi/0HDuBtejq6dun8PU7NV3E4HAwdNADbI/bAUF8fBvp62BaxG3Jysujh0YWXb9aCJdDS5GLSz2XfioYO/Al+YydgR+ReuHVohwuXriDh+k3s2rqRV2Zt2Ba0c3KEjrYWPn76hFOx53DjdiI2rVnJy3P63AWoq6pCR0cbj588xfLf1qFTh/ZwdrT/fiehjinKy8JMX4v32qgJF62b6SPr/Ue8TKuf6di6Up/X06fPn7FtZyQ6tm8HTa5G2d/boSN4m/4OXd3dvu+J+AKHw8FQn0HYER5Rdk4MDLA9fCfk5OTQ3dODl2/WvPnQ1tTCxAk/AwCGDB6EEQFjEB6xC26urrgQF4eEhOuI2LGNV2bYUB/MmjsflhbmaG3VCgcPHyl77/upL4Cyu3XDtmxDF3c3cLlcvHmTinUbw6Cqqgp3t44AykaUxvwciPz8fIQsXoSPH/Pw8WPZM5bU1NQEfvGrD5xaBjmCVLV2VlZWtspgcfXq1Rg1ahT8/f0BAGvWrMHp06exadMmhISE8OXfvHkzDAwMeM9VNDc3x82bN7Fy5Ur0+/ezac2aNejSpQuCg4MBlM24xMXFYc2aNYiOjhZZP7/UIIIlGxsbxMTEYN68eVi8eDF0dXWxaNEi+Pn58fIsWrQIY8aMgampKQoKCsAwDKysrBAXF4fZs2ejffv2YBgGpqamfHehfYspU6bAxcUFCQkJ8Pb2xtq1a7FixQoEBgbC2NgYO3fuRMeOHQGU/VEfPXoUEyZMQIcOHSAhIQFPT0+hArbvwdOjK3Jyc7Fl23a8y8iAmakpNq5bi8aNdQEA7zIykPbF4lK9Jk0Qtn4tQletxr6YA9DU1MTM6VPRxd2dl6dN69ZYHrIUG8I2YUPYZujr6SE0JARWX/um+wVJCQk8f/4cU06cQHZODlRVVGBpaYGIHdtgZmoquhMgpJG+PigoKMCS0FV4/yEPrSzNsWXdaigqKvDypL59C84XT3FrY9UKoYvnY/2W7diwZTv09ZpgxdKFsPrizqTMrGzMWrgE7zIyoaykiKZmpti0ZiXrrqeMjEysWLMBmVlZ0ORqoFc3T4wdNfz7dPw7sbUwwtntM3ivV04dDACIPH4F/vPD66tZdaa+ridJCQk8e5GC4yfnIDsnF6oqjWBpbo5dWzbArNIi8O9txPBhyC8owNJfQ/H+wwe0ammJzRvX826+AYC0tLeQ4FRMkrRpbYXly5ZgQ9hmbNi0pew96NdlrPcgz65dkJOTiy3bdnzx3vcbGuuWvfdJSEjgyZMn+P2Pk/jw4QM0uVy0tbPFipBlvGM/SH6Ie/fL7jrs4d2X1e4/fz+KJo0b19l5qW8hISFYuHAhK23+/PlYsGABK62wsBC3bt3CzJkzWeldu3bF1atXq6w7Pj4eXbt2ZaV5eHhgx44dKCoqgrS0NOLj4zF58mS+PHX5ax0cpiaLg0iDVvDxQ3034YfAKRKfBzbWJSW3mV/P9B+Xd+HX+m7CD4GRasDTUg2IrJLK1zMJqSAvV3SVScvVaGTpzZs3aNKkCf766y84Ozvz0pctW4Zdu3bh0aNHfFU3a9YMfn5+mDVrFi/t6tWrcHFxwZs3b6CrqwsZGRlERETAx8eHlycqKgojRozgv1tcRBrEyBIhhBBC6pAIx0Wqm3KrjqAbpGqav3J6besUVoNY4E0IIYQQ8cLlciEpKclazgEA6enp0NbWrrKMjo5OlfmlpKR4z8aqLk91dYoCBUuEEEKIuKuHu+HKnrhui9hY9k/2xMbGsqblvuTk5MSX/8yZM7Czs+M9aqe6PNXVKQo0DUcIIYSIOVHeDVcbQUFB8PX1hZ2dHZycnLB161akpKTwnpsUHByM169fIzKy7Bcdxo4diw0bNiAoKAgBAQGIj4/Hjh07WHe5TZw4ER06dMDy5cvh5eWFY8eO4ezZs3yP+BElCpYIIYQQUicGDhyIzMxM3m+7tmzZEidPnoShoSEAIDU1lfXMJWNjY5w8eRKTJ0/Gxo0b0bhxY6xbt4732AAAcHZ2xr59+zBnzhzMnTsXpqam2L9/Pxxq8Fuj34ruhhMDdDdczdDdcDVDd8N9Hd0NVzN0N1zNfI+74Qpzqv8ZrdqSUdX6eiYxQyNLhBBCiLirp2k4cUHBEiGEECLuKFgSCt0NRwghhBAiAI0sEUIIIeKulEaWhEHBEiGEECLm6uvRAeKCpuEIIYQQQgSgkSVCCCFE3NHIklAoWCKEEELEHT1SUSg0DUcIIYQQIgCNLBFCCCHijqbhhELBEiGEECLm6G444dA0HCGEEEKIADSyRAghhIg7GlkSCgVLhBBCiLijYEkoFCwRQggh4o6CJaHQmiVCCCGEEAFoZIkQQggRc3Q3nHAoWCKEEELEXSkFS8KgaThCCCGEEAFoZIkQQggRd/TbcEKhYIkQQggRd7RmSSg0DUcIIYQQIgCNLBFCCCFiju6GEw4FS4QQQoi4o2BJKDQNRwghhBAiAI0skf+MQDX7+m7CDyEv+3p9N6HBU3KbWd9N+CF8Pj65vpvwY1BqVffHoJEloVCwRAghhIi70pL6bsEPjYIlQgghRMwx9ARvodCaJUIIIYQQAWhkiRBCCBF3NA0nFAqWCCGEEHFHwZJQaBqOEEIIIUQAGlkihBBCxBxTQiNLwqBgiRBCCBF3dDecUGgajhBCCCFEABpZIoQQQsQdLfAWCo0sEUIIIWKOKS0R2VZXsrOz4evrCxUVFaioqMDX1xc5OTnV5i8qKsKMGTPQqlUrKCoqonHjxhg2bBjevHnDytexY0dwOBzWNmjQoFq1jYIlQgghhNQ7Hx8fJCYm4tSpUzh16hQSExPh6+tbbf5Pnz7h9u3bmDt3Lm7fvo3Dhw/jn3/+Qe/evfnyBgQEIDU1lbdt2bKlVm2jaThCCCFE3DXwBd7Jyck4deoUrl27BgcHBwDAtm3b4OTkhEePHqF58+Z8ZVRUVBAbG8tKW79+Pezt7ZGSkgIDAwNeuoKCAnR0dL65fTSyRAghhIg5UU7DFRQU4P3796ytoKBAqPbFx8dDRUWFFygBgKOjI1RUVHD16tUa15ObmwsOhwNVVVVW+t69e8HlcmFpaYmpU6fiw4cPtWofBUuEEEKIuCstEdkWEhLCW1dUvoWEhAjVvLS0NGhpafGla2lpIS0trUZ15OfnY+bMmfDx8UGjRo146UOGDEF0dDQuXryIuXPn4tChQ+jbt2+t2kfTcIQQQgipseDgYAQFBbHSZGVlq8y7YMECLFy4UGB9N27cAABwOBy+fQzDVJleWVFREQYNGoTS0lKEhYWx9gUEBPD+3bJlSzRt2hR2dna4ffs2bGxsvlo3QMESIYQQIv5EuGZJVla22uCosl9++eWrd54ZGRkhKSkJb9++5dv37t07aGtrCyxfVFSEAQMG4NmzZzh//jxrVKkqNjY2kJaWxuPHjylYIoQQQkiZ+vq5Ey6XCy6X+9V8Tk5OyM3NxfXr12Fvbw8ASEhIQG5uLpydnastVx4oPX78GBcuXICGhsZXj/X333+jqKgIurq6Ne4HrVkihBBCSL0yNzeHp6cnAgICcO3aNVy7dg0BAQHo2bMn6064Fi1a4MiRIwCA4uJi/PTTT7h58yb27t2LkpISpKWlIS0tDYWFhQCAp0+fYtGiRbh58yaeP3+OkydPon///rC2toaLi0uN20cjS4QQQoi4+wGe4L13714EBgaia9euAIDevXtjw4YNrDyPHj1Cbm4uAODVq1c4fvw4AKBNmzasfBcuXEDHjh0hIyODc+fOYe3atcjLy4O+vj569OiB+fPnQ1JSssZto2CJEEIIEXc/QLCkrq6OPXv2CMzDMAzv30ZGRqzXVdHX10dcXJzQbaNpOEIIIYQQAWhkiRBCCBFzTAN/gndDR8ESIYQQIu5+gGm4hoym4QghhBBCBKCRJUIIIUTc0ciSUChYIoQQQsQcrVkSDgVLhBBCiLijkSWh0JolQgghhBABaGSJEEIIEXc0siSU7zKy1LFjR0yaNOl7HIoQQgghlTAlJSLb/otqFSz5+fmBw+GAw+FAWloaJiYmmDp1Kj5+/Ciw3OHDh7F48WKhGloZh8PB0aNHha5nwYIFvD5JSEigcePGGDJkCF6+fCl8I38A+2IOwLNnb9g5OmOgz1Dcun1HYP6bt25hoM9Q2Dk6o1svL8QcPMiXJ/bcOXj36w9bByd49+uPc+cvsPaHbd4CKxs71ubWxYOV5+y58xg7/hd06OQOKxs7PHz0SPjOfgc950/Cr68TsO7TQwRd2Addi6YC80tISaH73EAsfhKH9Z8fYU7in7DwcOXLp9pYGyN2/4aVGXew7mMyZt85CQOblnXVDZFiGAZh28LRqYc37Dq4Y8S4CXjyv2dfLRd7/iK8Bg6FTbtO8Bo4FOcuXmLt33/oCPoOGQ5HNw84unlgyKixuHz1GitP2LZw9BowBPauXeDcuRv8f5mEpPt/i7R/9a2dTTMcWROI52dWo/BOOHp3tK7vJn1XDMNgw679cB0YAOvuPhgeNA+Pnwt+/378/CUmLliBzkPGwaLzT4g8dIIvz77jp+EdEIS2vX3RtrcvBk+YhUvXb9dVN0gDV+uRJU9PT6SmpuJ///sflixZgrCwMEydOrXKvEVFRQDKfu9FWVlZuJbWIUtLS6SmpuLVq1fYv38/7t27hwEDBtR3s+rcqdNnELpyFQJGjURM1F7YWFtj/IRApKamVZn/1evXGD9hImysrRETtRf+I0fg19CViD13jpfn7t0kTJ85Cz17dMfBfdHo2aM7ps2ciaR791l1mZqa4PyZU7ztUMw+1v7Pnz+jTZvWmDhhgug7Xke6Th8L96BR2PfLPPzatjdy095hYuweyCopVlvGa8lUdBjjg/0T5mOhRWdc2rwXY49sgX4bS14eBdVGmPbXIZQUFWNDNz8stOiCg1OW4FPO++/RLaGF745CZNR+zJo6GdE7t4Grro7REybj48dP1ZZJvHcf0+YsQK9uHji4Zyd6dfPA1FnzWIGOtpYWJo0fi327tmHfrm1wsLNB4LRgViBmaKCPWVMn41DULkRuDUMTXR2MCZyCrOzsOu3z96QoL4ukf15i0q+Cf1NLXO3YfxS7Dp3AnF9GIWbjr+Cqq8J/xiJ8/PS52jL5+QXQ09VGkP8QcNVVq8yjramByf5DcSBsOQ6ELYeDdUv8Mi/0q4FYg1VaKrrtP6jWwZKsrCx0dHSgr68PHx8fDBkyhDfCs2DBArRp0wbh4eEwMTGBrKwsGIZhTcMFBwfD0dGRr14rKyvMnz8fAHDjxg106dIFXC4XKioqcHV1xe3bFRG9kZERAKBPnz7gcDi81wDw+++/w9bWFnJycjAxMcHChQtRXFwssE9SUlLQ0dFB48aN0b59ewQEBODatWt4/77iw2jTpk0wNTWFjIwMmjdvjt27d7PqSElJgZeXF5SUlNCoUSMMGDAAb9++5e3/8twYGBhASUkJ48aNQ0lJCUJDQ6GjowMtLS0sXbr0q/8HohK5dy/6eHuhXx9vmJgYY8a0KdDR1q5ytAgADhw8BF0dHcyYNgUmJsbo18cbfbx6Y1dkxZv0nqhoODo4wH/kCBgbG8F/5AjYt7XHnqgoVl1SklLgcrm8TV1NjbW/V88eGDs6AI4O9qLveB1xnzQSfy7diMQjp/Hm73+wa/gUyCjIw97Hq9oyDr598Oeyjbj/50VkPHuJS5v34MHpS+g8xZ+Xp+uMcch6+QaRI6fh+Y27yHzxCo/OX0XG/1K+R7eEwjAM9uyLQcCIYejs5oqmpiZYOn828vML8Mfp2GrL7dl3AI72dvD384WJkSH8/Xzh0NYWe/Yd4OXp2N4FHVycYGRgACMDAwSOGw0FBXlWQNXDowuc7O2g36QxzEyMMW3iBOR9/Ih/njyt035/T6f/uof5YUdw9Px/b9SDYRhEHv4DY3z6okt7RzQ1NkDI9AnIzy/AifOXqy3XqoUZpo0Zhu5u7SAjLV1lHjcnO7g62MBIrzGM9Bpj0kgfKMjLISn5n7rqTt0qLRHd9h8k9JoleXl53ggSADx58gQxMTE4dOgQEhMT+fIPGTIECQkJePq04s3q77//xr179zBkyBAAwIcPHzB8+HBcvnwZ165dQ9OmTdG9e3d8+PABQFkwBQA7d+5Eamoq7/Xp06cxdOhQBAYG4sGDB9iyZQsiIiJqFYCkpaXh8OHDkJSUhKSkJADgyJEjmDhxIqZMmYL79+9jzJgxGDFiBC5cKJteYhgG3t7eyMrKQlxcHGJjY/H06VMMHDiQVffTp0/x559/4tSpU4iOjkZ4eDh69OiBV69eIS4uDsuXL8ecOXNw7do1vnaJWlFREZKTH8K5UuDq5OSIxLtJVZa5m3QPTk7s/M5OTniQ/ABFRWUB6d17SXB2dGDlcXFyxN1Kdb5ISYF7V0949uyN6TOD8erVK2G7VK+4xvpQ0dVC8pmKN+jiwkI8jkuAibNtteWkZGVQlF/ASiv6nA+zdm15r1v37oyUm/cQELMRoW9vYtbtP9DOf5DoO1EHXr1JRUZmFpwdKvojIyMDW+s2uFtptPFLd+/dZ5UBAGdHeyRWU6akpAR/njmLz5/z0bqlZZV5ioqKcPDocSgrKaF5U7Nv6A1paF6lpiMjKwfOtq15aTIy0rCzskDi36Kbui8pKcHJC1fwOT8frS2aiaxe8uMQ6m6469evIyoqCu7u7ry0wsJC7N69G5qamlWWadmyJaysrBAVFYW5c+cCAPbu3Yu2bduiWbOyi7BTp06sMlu2bIGamhri4uLQs2dPXt2qqqrQ0dHh5Vu6dClmzpyJ4cOHAwBMTEywePFiTJ8+nTdqVZV79+5BSUkJpaWl+Py5bOg2MDAQiopl0ycrV66En58fxo8fDwAICgrCtWvXsHLlSri5ueHs2bNISkrCs2fPoK+vDwDYvXs3LC0tcePGDbRtW/amX1paivDwcCgrK8PCwgJubm549OgRTp48CQkJCTRv3hzLly/HxYsXqxx9A4CCggIUFLA/XFFcCFlZ2Wr7V5XsnByUlJRAQ0Odla6hro6MzIwqy2RmZkJDvVJ+DXUUF5cgJycHmppcZGRkQl1Dg5VHXUMDGZmZvNetWrXE0sULYWhgiKysTGzdvgO+I0bhyIH9UFVVrVU/GopGOmXX5Pu371jp79++g7qhXrXlHpy+hM5B/nhy6TrePX2BFu4uaO3VBRzJiu8xXBMDdBg3FGdXb8epZWEwsm+NAesWoKigEAm7D9dJf0Ql89//d77rRl0NqWlVT/cCQEZmVhVl1JGRmcVK++fJUwz1H4fCwkIoyMtjzfKlMDUxZuWJu/IXps1ZiPz8fGhyNbB1/Wqo/aDXGWHL+Hc6laumykrnqqniTaW/xW/xz/9eYHDg7H+vLzmsWzAdZob6QtdbH5j/6IiQqNR6ZOnEiRNQUlKCnJwcnJyc0KFDB6xfv56339DQsNpAqdyQIUOwd+9eAGWjMtHR0bxRJQBIT0/H2LFj0axZM6ioqEBFRQV5eXlISRE87XDr1i0sWrQISkpKvC0gIACpqan49Kn69RHNmzdHYmIibty4gaVLl6JNmzas0ajk5GS4uLiwyri4uCA5OZm3X19fnxcoAYCFhQVUVVV5eYCy6cMv125pa2vDwsICEhISrLT09PRq2xoSEsI7J+Vb6MpVAs+LIBxwWK8ZhgGHw6kmN/j2MQzzb/qXeSoVqlRnexcXdHF3R7OmZnB0cMCGdWsBAMdP8C+ybKjsfbyw5sPfvE3y36H88vNRjsPhAJXSvhQzcSHSHz/HgofnsKHwMQZuWIirOw+AKalYF8CR4CDl9n0cm70CLxP/xuWtUbiyLRqu44bWTeeEcOLUGdh37Mrbiv6dAue/pARfZ0DNrk1jQwMc3B2OvTs2Y0BfL8xZtBRPKy0eb2trg4O7w7F72ya4ODpg6qz5yMwSnzVL/yW/n7sE255DeVtxcVkAUNX70teur5ow0m+Mw1tWIHr9Mgzs5YFZoRvw5MWPuWaJKS0V2fZfVOuRJTc3N2zatAnS0tJo3LgxpCvN95aPxgji4+ODmTNn4vbt2/j8+TNevnyJQYMqphX8/Pzw7t07rFmzBoaGhpCVlYWTkxMKCwsF1ltaWoqFCxeib9++fPvk5OSqLScjIwMzs7JheUtLSzx+/Bjjxo1jrUsS9MdY3R9m5fTK56r8rsLKaaUCLsbg4GAEBQWxE4sFn5eqqKmqQlJSkjXiAwBZ2dnQUNeosoxGpREiAMjKyoaUlCRUVFQBAFyuBjIzKufhHyX4koK8PJqameJFyo/zJnT3+Fk8S0jkvZaSlQEAqOho4X1axTdaZS0u3r+teqQOAPIysrC5z2hIycpCSUMVOW/eos+vM5HxrOJc5KamI/XBY1a5tOSnsOnXTUS9ER239u1gZWnBe1347xR9RmYWNLlcXnpmVo7Aa4KroY6MrKquTfbaNmlpaRjol43cWZq3wP3kh9iz/yDmB0/j5VGQl4eBvh4M9PXQupUlevQbjCPHT8Dfz/fbO0rqRSentrBqUXGHaeG/0//vsrKhqVFxbWTm5EJDTUXo48lIS8OwiS4AoGVzM9x/9AS7D5/EwsljhK6b/FhqPbKkqKgIMzMzGBoa8n3Q15Senh46dOiAvXv3Yu/evejcuTO0tbV5+y9fvozAwEB0794dlpaWkJWVRUYG+wNHWloaJZWe92BjY4NHjx7BzMyMb/ty9OZr5s6di+joaN6icnNzc1y5coWV5+rVqzA3NwdQNoqUkpLCetzAgwcPkJuby8sjKrKysmjUqBFrq+0UHFB2/szNWyA+IYGVfu1aAtq0tqqyTGurVrh2jZ3/6rVrsDC3gLR0WdzdupUVX51XryWgdTV1AmVTt/979pz1YdrQFeR9xLunL3hb6oPHyE1Nh3mXdrw8ktLSaOrqgP9dvfXV+ooLCpDz5i0kpKRg3c8Td49VLH5++tctaDc3YeXXbmaMzBevRdchEVFUVOAFJgb6ejA1NgJXQx3x12/w8hQVFeHWnUS0blX9ow9at2qJ+ISbrLSrCTfQRkAZAADDoLBI8JcHBgwviCM/FkUFeRg20eVtZoZ64KqrIv52xZrIwqIi3Ex6gDaWzUV+fAYMa43uj4QpKRXZ9l9Ub0/wHjJkCBYsWIDCwkL89ttvrH1mZmbYvXs37Ozs8P79e0ybNg3y8vKsPEZGRjh37hxcXFwgKysLNTU1zJs3Dz179oS+vj769+8PCQkJJCUl4d69e1iyZEmN22ZiYgIvLy/MmzcPJ06cwLRp0zBgwADY2NjA3d0dv//+Ow4fPoyzZ88CADp37gwrKysMGTIEa9asQXFxMcaPHw9XV1fY2dkJf7LqyLAhQzBr7jxYmpujtZUVDh4+jNS0NPTv1w8AsHb9BrxNT8eyxYsAAP1/6ofo/TFYsWo1+vXpg7tJSThy9BiWh1RMWQ7xGYQR/qMRHhEBN9eOuBB3EQnXExCxYwcvz8rf1qBjh/bQ0dFBVlY2tm7fgY8fP6J3z568PLm5uUhNS8O7d2WjNM+fvwAAcDU0wG2gQdW5NeHwnPUz0h8/R/rjZ/Cc9TMKP33G9ahjvDx+u1Yh5/VbHJ0VCgAwsm8D1SbaeJX4AKpNdNBzwSRwJCRwJnRLRb2/7cD0q4fgGTwet2L+gJF9a7QbPRh7Rwd/9z7WFofDwdBBA7A9Yg8M9fVhoK+HbRG7IScnix4eXXj5Zi1YAi1NLib9PBYAMHTgT/AbOwE7IvfCrUM7XLh0BQnXb2LX1o28MmvDtqCdkyN0tLXw8dMnnIo9hxu3E7FpzUoAwKfPn7FtZyQ6tm8HTa4GcnJzsf/QEbxNf4eu7m7f90TUIUV5WZjpa/FeGzXhonUzfWS9/4iXaVkCSv74OBwOhvXtga1Rh3kB1Naow5CTk0XPTu15+Wb+ug5aXA0E+Zct9ygsKsLTF2U3lRQVF+NtRhaSnzyDgrwcbyTptx170d7eGrqaXHz89BknL/6FG3cfYGvI7O/fURH4rwY5olJvwVL//v0xYcIESEpKwtvbm7UvPDwco0ePhrW1NQwMDLBs2TK+ZzmtWrUKQUFB2LZtG5o0aYLnz5/Dw8MDJ06cwKJFixAaGgppaWm0aNEC/v7+qK0pU6bAxcUFCQkJ8Pb2xtq1a7FixQoEBgbC2NgYO3fuRMeOHQFUPCBzwoQJ6NChAyQkJODp6clay9UQeXp0RU5uLrZs2453GRkwMzXFxnVr0bhx2ZvFu4wMpH2xCFevSROErV+L0FWrsS/mADQ1NTFz+lR0+WKBf5vWrbE8ZCk2hG3ChrDN0NfTQ2hICKy+GBFIf/sWM4JnIzsnB+pqamjVqiX27NrJOy4AXIy7hLkLFvJeTw+eBQAYOzoA48c2zCHwM6GbISMvh8Fhi6GgpoJnCYlY19UXBXkVD21VN2gCprRiDZO0nCy8lkwF18QABXkfcf/kBez0nYzPuRWPrXhxMwmb+4yBd8h09Jg3ERnPXuLApEWsIKwhG+nrg4KCAiwJXYX3H/LQytIcW9athqKiAi9P6tu34EhUTFm3sWqF0MXzsX7LdmzYsh36ek2wYulCWH1xp1tmVjZmLVyCdxmZUFZSRFMzU2xas5J3F52khASevUjB8ZNzkJ2TC1WVRrA0N8euLRtgVmkR+I/M1sIIZ7fP4L1eOXUwACDy+BX4zw+vr2Z9N6MGeiO/oBCL1m3D+w8fYWXeFNt/nQtFhYov2KnpGazZhXeZ2eg3tmKqdueB49h54DjaWllg1+qyL4eZ2bmY+et6vMvKhrKiApoZG2JryGzWnXc/kv/qWiNR4TCVV6SSH07Bxw/13YQfwkSlVvXdhB/Cuuzr9d2EBk/JbWZ9N+GH8Pn45Ppuwg9BUr/u35tyd8wRWV0qo2o+UyMu6Id0CSGEEDFH03DCoWCJEEIIEXMULAlH6Cd4E0IIIYSIMxpZIoQQQsRcaQk9wVsYFCwRQgghYo7uhhMOTcMRQgghhAhAI0uEEEKImKMF3sKhYIkQQggRcxQsCYem4QghhBBCBKCRJUIIIUTM0QJv4VCwRAghhIi5UpqGEwoFS4QQQoiYozVLwqE1S4QQQgghAtDIEiGEECLmaGRJOBQsEUIIIWKOFngLh6bhCCGEEFLvsrOz4evrCxUVFaioqMDX1xc5OTkCy/j5+YHD4bA2R0dHVp6CggJMmDABXC4XioqK6N27N169elWrtlGwRAghhIg5pqRUZFtd8fHxQWJiIk6dOoVTp04hMTERvr6+Xy3n6emJ1NRU3nby5EnW/kmTJuHIkSPYt28frly5gry8PPTs2RMltfhxYZqGI4QQQsRcQ1+zlJycjFOnTuHatWtwcHAAAGzbtg1OTk549OgRmjdvXm1ZWVlZ6OjoVLkvNzcXO3bswO7du9G5c2cAwJ49e6Cvr4+zZ8/Cw8OjRu2jkSVCCCGE1FhBQQHev3/P2goKCoSqMz4+HioqKrxACQAcHR2hoqKCq1evCix78eJFaGlpoVmzZggICEB6ejpv361bt1BUVISuXbvy0ho3boyWLVt+td4vUbBECCGEiLnS0lKRbSEhIbx1ReVbSEiIUO1LS0uDlpYWX7qWlhbS0tKqLdetWzfs3bsX58+fx6pVq3Djxg106tSJF7ylpaVBRkYGampqrHLa2toC662MpuEIIYQQMSfKabjg4GAEBQWx0mRlZavMu2DBAixcuFBgfTdu3AAAcDgcvn0Mw1SZXm7gwIG8f7ds2RJ2dnYwNDTEH3/8gb59+1Zb7mv1VkbBEiGEEEJqTFZWttrgqLJffvkFgwYNEpjHyMgISUlJePv2Ld++d+/eQVtbu8Zt09XVhaGhIR4/fgwA0NHRQWFhIbKzs1mjS+np6XB2dq5xvRQsEUIIIWKOqcWdX6LE5XLB5XK/ms/JyQm5ubm4fv067O3tAQAJCQnIzc2tVVCTmZmJly9fQldXFwBga2sLaWlpxMbGYsCAAQCA1NRU3L9/H6GhoTWul9YsEUIIIWKOKS0V2VYXzM3N4enpiYCAAFy7dg3Xrl1DQEAAevbsyboTrkWLFjhy5AgAIC8vD1OnTkV8fDyeP3+OixcvolevXuByuejTpw8AQEVFBaNGjcKUKVNw7tw53LlzB0OHDkWrVq14d8fVBI0sEUIIIWKuoT86AAD27t2LwMBA3p1rvXv3xoYNG1h5Hj16hNzcXACApKQk7t27h8jISOTk5EBXVxdubm7Yv38/lJWVeWV+++03SElJYcCAAfj8+TPc3d0REREBSUnJGreNgiVCCCGE1Dt1dXXs2bNHYB6GYXj/lpeXx+nTp79ar5ycHNavX4/169d/c9soWCKEEELE3I8wstSQUbBECCGEiLlSCpaEQgu8CSGEEEIEoJElQgghRMzV1V1s/xUULBFCCCFijtYsCYeCJfKfsfF/h+u7CT+EYqmaPZn3v+zz8cn13YQfgnzv3+q7CT+Ewjvh9d0E8hUULBFCCCFijilhvp6JVIuCJUIIIUTM0d1wwqG74QghhBBCBKCRJUIIIUTMMaU0DScMCpYIIYQQMVdKa5aEQsESIYQQIubo0QHCoTVLhBBCCCEC0MgSIYQQIubo0QHCoWCJEEIIEXO0Zkk4NA1HCCGEECIAjSwRQgghYo4WeAuHgiVCCCFEzJXSc5aEQtNwhBBCCCEC0MgSIYQQIubobjjhULBECCGEiDn6IV3h0DQcIYQQQogANLJECCGEiDmahhMOBUuEEEKImKNgSTgULBFCCCFijtYsCYfWLBFCCCGECEAjS4QQQoiYY+ihlEKhYIkQQggRc/RDusKhaThCCCGEEAFoZIkQQggRc/RDusKhYIkQQggRc/ToAOHQNBwhhBBCiAA0skQIIYSIOVrgLRwKlgghhBAxx5TSmiVh0DQcIYQQQogANLJECCGEiDmahhOOyEeWOBwOjh49Kupqv5mfnx+8vb3ruxmEEEJIvWFKGJFtdSU7Oxu+vr5QUVGBiooKfH19kZOTI7AMh8OpcluxYgUvT8eOHfn2Dxo0qFZtq1WwlJ6ejjFjxsDAwACysrLQ0dGBh4cH4uPja3XQhuTixYusE6ihoYFOnTrhr7/+qu+mfRf7Yg7As2dv2Dk6Y6DPUNy6fUdg/pu3bmGgz1DYOTqjWy8vxBw8yJcn9tw5ePfrD1sHJ3j3649z5y9UquM2fpk4Ge5dPWFlY4fzFy6y9hcVFeO3tevQd8BA2Du3g3tXT8yaOw/p794J3d+6xDAMNuw+CFefcbDuPQzDpy3C4+cvBZZ5/PwlJi7+DZ2HTYCF52BEHjnJl2fD7oOw8BzM2toPHltX3RAKwzAI27IV7h7d0da5PUaOHosnT59+tVzsufPw/mkgbB1d4P3TQL5rBgD2xRyEZy8v2Dm1w8Ahw3DrDvtanTN/Iaxs7VnbkOEjeftzc3MREroCvfr+BHvn9ujavRd+DV2JDx/yhO94HWAYBht27YfrwABYd/fB8KB5NbueFqxA5yHjYNH5J0QeOsGXZ9/x0/AOCELb3r5o29sXgyfMwqXrt+uqGw1CO5tmOLImEM/PrEbhnXD07mhd30367piSUpFtdcXHxweJiYk4deoUTp06hcTERPj6+gosk5qaytrCw8PB4XDQr18/Vr6AgABWvi1bttSqbbUKlvr164e7d+9i165d+Oeff3D8+HF07NgRWVlZtTpobRUWFtZp/QDw6NEjpKam4uLFi9DU1ESPHj2Qnp5e58etT6dOn0HoylUIGDUSMVF7YWNtjfETApGamlZl/levX2P8hImwsbZGTNRe+I8cgV9DVyL23Dlenrt3kzB95iz07NEdB/dFo2eP7pg2cyaS7t3n5fmc/xnNmzVF8IzpVR4nPz8fyQ8fYoy/P/ZH7cHqlSvw4kUKAicFifYEiNiOA79j15GTmDN+BGLWLQVXXRX+s5bh46fP1ZbJLyiEno4WgkYOBldNtdp8ZoZ6iIvaxNuObQqtgx4Ib+euSOzeG43gGdMQFRkBroYGxoyfgI8fP1Zb5m5SEqYHz0bP7t1wMHovenbvhmkzZ7GumVNnYhG6ajUCRo5ATNRu2Fi3wfgJk/iuVRdnJ5w/fZK3ha37jbcv/V0G0t9lYMqkiTi0PxqLF8zDX/HxmL94iehPhAjs2H8Uuw6dwJxfRiFm469l19OMRYKvp/wC6OlqI8h/CLjqqlXm0dbUwGT/oTgQthwHwpbDwbolfpkX+tVA7EemKC+LpH9eYtKve+q7KaQaycnJOHXqFLZv3w4nJyc4OTlh27ZtOHHiBB49elRtOR0dHdZ27NgxuLm5wcTEhJVPQUGBlU9FRaVW7atxsJSTk4MrV65g+fLlcHNzg6GhIezt7REcHIwePXqw8mZkZKBPnz5QUFBA06ZNcfz4cd6+kpISjBo1CsbGxpCXl0fz5s2xdu1aVvnyqbOQkBA0btwYzZo1AwC8fv0aAwcOhJqaGjQ0NODl5YXnz5+z6g4KCoKqqio0NDQwffp0MEzNhgy1tLSgo6ODVq1aYc6cOcjNzUVCQgJvf1xcHOzt7SErKwtdXV3MnDkTxcXFvP0FBQUIDAyElpYW5OTk0K5dO9y4cYO3v3wE6/Tp07C2toa8vDw6deqE9PR0/PnnnzA3N0ejRo0wePBgfPr0qUZtFlbk3r3o4+2Ffn28YWJijBnTpkBHW7vK0SIAOHDwEHR1dDBj2hSYmBijXx9v9PHqjV2RFW9Ae6Ki4ejgAP+RI2BsbAT/kSNg39Yee6KieHnau7hgws/j0dm9U5XHUVZWwtZNYfDo2gXGRkZobdUKwTOm4UFycrWBXH1jGAaRR/7EmEHe6NLOHk2N9BEyZRzyCwpx4kL1o5StmptiWsAQdO/oDBnp6pcQSkpKQlNdlbepqzaqi24IhWEY7Inah4CRfujcyQ1NzUyxZOF85Ofn4+Sp09WW2xO1D44O9vAf6ffvNeMHe/u22BO9j5cnck8U+nj1LrtWjY0xY2rQv9fqIVZdMtLS4HK5vO3LN8SmZqb4bcVydOzQHvr6enCwb4sJ48ch7tJl1t9yQ8AwDCIP/4ExPn3Rpb0jmhobIGT6BOTnF+DE+cvVlmvVwgzTxgxDd7d2kJGWrjKPm5MdXB1sYKTXGEZ6jTFppA8U5OWQlPxPXXWn3p3+6x7mhx3B0fPiPYImSGkJI7KtoKAA79+/Z20FBQVCtS8+Ph4qKipwcHDgpTk6OkJFRQVXr16tUR1v377FH3/8gVGjRvHt27t3L7hcLiwtLTF16lR8+PChVu2rcbCkpKQEJSUlHD169KsnZeHChRgwYACSkpLQvXt3DBkyhDf6VFpaCj09PcTExODBgweYN28eZs2ahZiYGFYd586dQ3JyMmJjY3HixAl8+vQJbm5uUFJSwqVLl3DlyhUoKSnB09OTN/K0atUqhIeHY8eOHbhy5QqysrJw5MiRWp2QT58+YefOnQAA6X/fbF6/fo3u3bujbdu2uHv3LjZt2oQdO3ZgyZKKb6TTp0/HoUOHsGvXLty+fRtmZmbw8PDgG3VbsGABNmzYgKtXr+Lly5cYMGAA1qxZg6ioKPzxxx+IjY3F+vXra9Xmb1FUVITk5IdwdnRkpTs5OSLxblKVZe4m3YOTEzu/s5MTHiQ/QFFR2YfN3XtJcHZ0YOVxcXLE3WrqrKm8vDxwOBwoKysJVU9deZWWjozsHDjbtOKlychIw66VORJF8CGU8joNrj7j0GV4IKaErMPL1LdC1ylqr1+/QUZmJpy+uKZkZGRga2tT7TUFlF1Xgq6ZoqIiJD98yJfHydEBiUnsem/eug3Xzh7o1acfFixeisyvjHp/yMuDkqIipKQa1r0ur1LTkZGVA2fb1rw0GRlp2FlZIPHv6r9l11ZJSQlOXriCz/n5aG3RTGT1koZHlGuWQkJCeOuKyreQkBCh2peWlgYtLS2+dC0tLaSl1exL8q5du6CsrIy+ffuy0ocMGYLo6GhcvHgRc+fOxaFDh/jyfE2N3yGkpKQQERGBgIAAbN68GTY2NnB1dcWgQYNgZWXFyuvn54fBgwcDAJYtW4b169fj+vXr8PT0hLS0NBYuXMjLa2xsjKtXryImJgYDBgzgpSsqKmL79u2QkZEBAISHh0NCQgLbt28Hh8MBAOzcuROqqqq4ePEiunbtijVr1iA4OJg3V7l582acPl39N9ov6enpASgLlhiGga2tLdzd3QEAYWFh0NfXx4YNG8DhcNCiRQu8efMGM2bMwLx58/D582ds2rQJERER6NatGwBg27ZtiI2NxY4dOzBt2jTecZYsWQIXFxcAwKhRoxAcHIynT5/yhgx/+uknXLhwATNmzKiynQUFBfzBanEhZGVla9TPctk5OSgpKYGGhjorXUNdHRmZGVWWyczMhIZ6pfwa6iguLkFOTg40NbnIyMiEuoYGK4+6hgYyMjNr1b4vFRQUYM26Deju6QklpYYZLGVk5wIAuGrsoV2umgrevK36fNaUVQszhEwbB6MmusjIzsWW6CPwCZqP37esgGojZaHqFqXy/+OqrqnU1FSB5dQrXVfq6uq8+iquVfZ1paGhzrqu2rk4o2tnd+jq6uL1mzfYuGkz/MeOx/49kbz3kS/l5ORg6/Zw/NSvT+06+h1kZGcDAN/ULFdNFW/eCr9275//vcDgwNkoLCyEgrwc1i2YDjNDfaHrJf8NwcHBCApiL4uo7jNowYIFrM/8qpTPwpR/tn+JYZgq06sSHh6OIUOGQE5OjpUeEBDA+3fLli3RtGlT2NnZ4fbt27CxsalR3bVes/TmzRscP34cHh4euHjxImxsbBAREcHK92XwpKioCGVlZdb6n82bN8POzg6amppQUlLCtm3bkJKSwqqjVatWrDe4W7du4cmTJ1BWVuaNcqmrqyM/Px9Pnz5Fbm4uUlNT4eTkxCsjJSUFOzu7GvXt8uXLuH37NqKjo2FoaIiIiAjeyFJycjKcnJxY/2EuLi7Iy8vDq1ev8PTpUxQVFfGCIKBsVMre3h7JycnVnhttbW0oKCiw5la1tbUFrpWqKqIPXbmqRn2sCgfsi/BrF2blfeXTnF8m8xWvxcVeWVFRMaYHz0IpU4rZwVUHkPXh9/NXYOvtx9vKp3GqPp/CHatD2zbo2s4BzYwN4GzTCpsWl631Ohp7SbiKhfTHyVNwaOfK2wSdg6+dBL7rg+FP48vCMKxjeXbtgg7t26GpmSk6dmiPsHVr8eJFCi5d4Z8GzcvLw88Tg2BiYoyxX7yR1pffz12Cbc+hvK24uARA1X9v3/q39CUj/cY4vGUFotcvw8BeHpgVugFPXojvmiUClDKMyDZZWVk0atSItVUXLP3yyy9ITk4WuLVs2RI6Ojp4+5Z/xPzdu3fQ1tb+av8uX76MR48ewd/f/6t5bWxsIC0tjcePH3/9xP2r1mPPcnJy6NKlC7p06YJ58+bB398f8+fPh5+fHy+PdKW5cg6Hg9J/nx4aExODyZMnY9WqVXBycoKysjJWrFjBWh8ElAVZXyotLYWtrS327t3L1yZNTc3adoOPsbExVFVV0axZM+Tn56NPnz64f/8+ZGVlq3yDqggSOKx/V85TOe3Lc8PhcASeq6pUFdGjuPYL4NVUVSEpKck34pOVnQ0NdY0qy2hUMUKUlZUNKSlJqKioAvh/e/ceV/P9xwH89S1F5VSoUGtRDWXVsvx+Lr8h11w2sfnZKpdy+ZnNfRkbmrYwlzK3NbeGmdvIZWtXI0IociskEclQuiilOuf3RxyOkzoc9f2eej0fjx6Pzvf7VS8f3453n+/nAlhYNELmnaevyVLrkdJEcXEJAqdNQ3r6Daz+7ltJ9Sp1bfcmXFs5Kl8/eFAMALh9NxuWjRooj2dm56JRg+cbSFgZ43r10KKZLa7eEHf8VpfOb8HFpbXy9aPH4XcyM2FpaaE8XnZPPfvf36JRI2Sq3YeP7xnlvap2X91V68V6kqWlBaybNlX7RSw/Px8fjpsAY2MjLF44HwYVjBWrLl3bt4Vrq9eUrx88fKx9O+vuU/dTzku5nwwNDGBn0xQA8HpLR5y9cAkbdkRh9qT/af21SZpKNRy/+7I9Gj9Ymfbt2yMnJwfHjh3Dv/71LwDA0aNHkZOTgw4dOlT659esWYM333wTbm5ulV577tw5FBcXo2nTppX/BR7Sep0lZ2fnCme6PO3gwYPo0KEDxo4dC3d3dzg6OiJFg6nFbdq0QXJyMqysrODo6Kjy8aiHpWnTpoiNjVX+mZKSEsTHxz/332nIkCGQy+VYsWKF8u94+PBhlcHihw8fhkwmg42NDRwdHWFoaIiYmBjl+eLiYsTFxcHJyem5v39Fnqeir4iBgQGcnFrhyFNFamzsUbzh5lrun3FzdUFsrOr1h2Nj4ezkrPwPx83FVe1rHo49CrdnfM1neVQoXU1Lw8rwFTA3N3+uP1/VTIyNYGfdRPnhaPcKLBqY48jJM8prHhSXIO5MEt5werljQR48KMblazdg+YzZTtXFxMQEr9raKj8c7O1h0aiRyr9/cXEx4uNPPPOeAsruqyNHj6kce/KeMTAwgFOrVmrXxB49hjdcn/11s7OzcfOff1TeqO/du4f/fTQOBgYGWBK66IV+dqqCibER7GyaKj8c7V6BRUNzHDnxeEzWg+JixJ1OxButW77076+AAsXFxS/96xJpysnJCV5eXhg1ahRiY2MRGxuLUaNGoV+/fmjZ8vE936pVK7WxyLm5udi2bVu5vUopKSkIDg5GXFwcrly5gqioKAwaNAju7u4qT4Mqo3GxlJmZia5du+KHH37A6dOnkZqaim3btmH+/Pno37+/xt/Q0dERcXFx+P3333Hx4kXMnDlTZdbYs/j6+sLCwgL9+/fHwYMHkZqaiujoaEyYMAHXr18HAEyYMAHz5s1DZGQkzp8/j7Fjx1a6oFV59PT0MHHiRMybNw8FBQUYO3Ysrl27hnHjxuH8+fPYtWsXgoKCMHnyZOjp6cHExAQffvghAgMD8dtvvyExMRGjRo1CQUFBuaPypWKory92RO5E5M5duHw5FfMXLkLGzZsY9HDM1zdLl+GzmbOU1w96713cyMjAgkWhuHw5FZE7dyFy5y4MG+qnvMbX530ciT2Ktd9/j9TUK1j7/fc4euwo/Hx8lNcUFBTg/IULOP9wOmh6ejrOX7ignOlWUlKCKVOn4lxiEuaFfAV5aSnu3LmDO3fuSPYNXRAEDB3QGys378Jfh44j+co1fL7oW9Sra4h+no9/IKctWIHQtZuUrx8UlyAp5QqSUq6guKQE/9y5i6SUKyq9RvNX/YDjpxNx/eYtnDp/CRNDFuNewX30796pWv+OlREEAX4+72PN2u+x9+99SL6UghlBs1GvXj308eqlvO6zWUH4Zuly5WvfDx7dM+se3jPrcPToMfh98HjRuKF+Ptixcxcid+3G5dRUzF8UWnavvlc2SLOgoAALw77BqdOnkX7jBo7HxWPcpCkwNzdHN88uAMp6lP730Xjcv1+I2TNnID//nvK+Ki0trZY20pQgCBg6sC9W/rgDf8UcRXJqGj6fvxz16tVFv65vKa+bNm8JQlc/7m1/UFyMpEupSLqU+vB+ykLSpVRcTX88ZixszUbEnUlE+s1buHj5Khav/RHHTyWiX7e3UFOZGNWFWwtbuLUoG5fVzMYCbi1sYdvk+Xu8dVWp4uV9VJWNGzfCxcUFPXv2RM+ePeHq6ooNGzaoXHPhwgXk5OSoHNu8eTMUCoVyrPSTDA0NsXfvXvTq1QstW7bE+PHj0bNnT/z111/Q19fXOJvG/c/169fHv//9b4SFhSnH6Nja2mLUqFH47LPPNP6GY8aMQUJCAgYPHgxBEPDBBx9g7Nix+PXXXyv8c8bGxjhw4AA+/fRTDBw4EHl5ebCxsUG3bt1galo2jXrKlCnIyMjA8OHDoaenh4CAAAwYMECtYTUREBCAoKAgLFu2DFOnTkVUVBQCAwPh5uaGhg0bYsSIEZgxY4by+nnz5kEul2PIkCHIy8uDh4cHfv/9dzRo0KCC7yIur149kZ2Tg+9WrcbtO3fg6OCA5Uu+gbV1Wdfk7Tt3VGYhvGJjgxVLv8H8RaHYvHUbLC0tMW3qJ+jxcCA8ALzh5oav54Zg2YpvsWxFOGxfeQXz586Fq8vrymvOJSZixOjHiyouCC1bC+edt/vhq9lf4J9bt7A/umw8zqD3HxdZALBmZTjaajgOrbqNGPQ2CoseIHjZWuTey4drKwesnvMZTIyNlNdk3LoDvScezd7OvIt3P5qufB2x/WdEbP8ZbV2csG5BWaH6z50sfDJvKe7m5qGhmSncWr2GTWHBsGms/ePnl81/2FAUFhUhZN585OblweX11ghfvlTlsfrNm/9AT3j8e9obbq74es5XWLYiHMu+/a7snpk3R+We8erZA9nZOfhu1Zon7tUwWD/sRtfT08OlS5ew55co5OXlwdLCAm093sSCuXOU3zsx6TzOnC1bu6mvt+pMmF/37ISNtXWVtcuLGDHYu+x+WrIKuXn5cHV6DavnzVS/n/Qet+XtzLt4d8zjCSUR23YjYttutHV1xrrQYABA5t0cTJu3FLez7kJmYowWze2wcu7nKjPvapo3nZvhr9WPxzwu/KTsP9X1u2MwMmitWLGqlViP4Z5Hw4YN8cMPFa+FVd5yQKNHj8bo0aPLvd7W1hbR0dFaZxMUmi5ERJJVlP9860XUVnVuaT6YrzYrsXQQO4Lk1bmbVvlFBKN3wiq/iPDgZNUXbFusnF/a1xp8K/GlfS1dIf7IRiIiIqpS3EdXOyyWiIiIajhdeAwnZSyWiIiIajj2LGlH66UDiIiIiGoy9iwRERHVcHwMpx0WS0RERDUcH8Nph4/hiIiIiCrAniUiIqIajj1L2mGxREREVMNxzJJ2+BiOiIiIqALsWSIiIqrh+BhOOyyWiIiIajg+htMOH8MRERERVYA9S0RERDUcH8Nph8USERFRDcfHcNphsURERFTDsWdJOxyzRERERFQB9iwRERHVcHwMpx0WS0RERDWcXOwAOo6P4YiIiIgqwJ4lIiKiGo6P4bTDYomIiKiG42w47fAxHBEREVEF2LNERERUw/ExnHZYLBEREdVwfAynHT6GIyIiIqoAe5aIiIhqOD6G0w6LJSIiohqOj+G0w2KJiIiohmPPknY4ZomIiIioAuxZIiIiquH4GE47gkLBvjl6uYqKijB37lxMnz4ddevWFTuOZLGdNMN2qhzbSDNsJ3pRLJbopcvNzYWZmRlycnJgamoqdhzJYjtphu1UObaRZthO9KI4ZomIiIioAiyWiIiIiCrAYomIiIioAiyW6KWrW7cugoKCOICyEmwnzbCdKsc20gzbiV4UB3gTERERVYA9S0REREQVYLFEREREVAEWS0REREQVYLFEREREVAEWS0REREQV4Ea69FIcPHgQ3333HVJSUvDTTz/BxsYGGzZsQPPmzfGf//xH7HiSUVJSgv379yMlJQU+Pj6QyWS4ceMGTE1NUb9+fbHjScaxY8ewf/9+3Lp1C3K5XOVcaGioSKmkhW1EVH1YLJHWtm/fjiFDhsDX1xcnT55EUVERACAvLw9z5sxBVFSUyAml4erVq/Dy8kJaWhqKiorQo0cPyGQyzJ8/H4WFhQgPDxc7oiTMmTMHM2bMQMuWLdG4cWMIgqA89+TntRnbSDOFhYVYunQp9u3bV25ReeLECZGSka7hOkukNXd3d0yaNAlDhw6FTCbDqVOnYG9vj4SEBHh5eeHmzZtiR5QEb29vyGQyrFmzBo0aNVK2U3R0NEaOHInk5GSxI0pC48aN8fXXX2P48OFiR5EstpFmfHx88Oeff+K9995TKyoBICgoSKRkpGvYs0Rau3DhAjp16qR23NTUFNnZ2dUfSKJiYmJw6NAhGBoaqhy3s7NDenq6SKmkR09PDx07dhQ7hqSxjTTzyy+/ICoqim1FWuMAb9Ja06ZNcenSJbXjMTExsLe3FyGRNMnlcpSWlqodv379OmQymQiJpGnSpElYvny52DEkjW2kGRsbG/5s0UvBx3Cktfnz52PdunVYu3YtevTogaioKFy9ehWTJk3CrFmz8PHHH4sdURIGDx4MMzMzrFy5EjKZDKdPn4alpSX69++PV199FREREWJHlAS5XI6+ffvi4sWLcHZ2hoGBgcr5HTt2iJRMOthGmvn111+xZMkShIeHw87OTuw4pMP4GI60NnXqVOTk5MDT0xOFhYXo1KkT6tati08++YSF0hPCwsLg6ekJZ2dnFBYWwsfHB8nJybCwsMCmTZvEjicZ48aNw759++Dp6YlGjRpxwHI52Eaa8fDwQGFhIezt7WFsbKxWVGZlZYmUjHQNe5bopSkoKEBiYiLkcjmcnZ05Fb4c9+/fx6ZNm3DixAnI5XK0adMGvr6+MDIyEjuaZMhkMmzevBl9+/YVO4pksY000717d6SlpWHEiBHlDvAeNmyYSMlI17BYIq3l5OSgtLQUDRs2VDmelZWFOnXqwNTUVKRkpIvs7Ozw+++/o1WrVmJHkSy2kWaMjY1x5MgRuLm5iR2FdByLJdJa79698fbbb2Ps2LEqx8PDw7F7926us/SE9PR0HDp0qNw1X8aPHy9SKmmJiIjAb7/9hoiICBgbG4sdR5LYRppp06YNVqxYgXbt2okdhXQciyXSWsOGDXHo0CE4OTmpHD9//jw6duyIzMxMkZJJS0REBMaMGQNDQ0O1cSaCIODy5csippMOd3d3pKSkQKFQoFmzZmrjTLiQINtIU3/88Qdmz56NkJAQuLi4qLUTe71JUxzgTVorKipCSUmJ2vHi4mLcv39fhETSNGvWLMyaNQvTp0+Hnh5X7XgWb29vsSNIHttIM15eXgCAbt26qRxXKBQQBKHcpTyIysOeJdJaly5d4OLigqVLl6oc/+ijj3D69GkcPHhQpGTS0qhRIxw7dgwODg5iRyGqFaKjoys837lz52pKQrqOxRJp7dChQ+jevTvatm2r/A1u7969OH78OP744w+89dZbIieUhqlTp6Jhw4aYNm2a2FF0Qnx8PJKSkiAIApydneHu7i52JMlhGxFVDxZL9FIkJCRgwYIFSEhIgJGREVxdXTF9+nS89tprYkeTjNLSUvTr1w/3798vd/wEd4ovc+vWLbz//vvYv38/zM3NoVAolOt4bd68GZaWlmJHFB3bSHPZ2dlYs2aNSlEZEBAAMzMzsaORDmGxRFRNvvzySwQFBT1zp/i///5bxHTSMXjwYKSkpGDDhg3KSQOJiYkYNmwYHB0duYAn2EaaiouLQ69evWBkZIR//etfUCgUiIuLw/379/HHH3+gTZs2YkckHcFiiV5Ibm6uciZJbm5uhddyxkmZBg0aICwsjDvFV8LMzAx//fUX2rZtq3L82LFj6NmzJzdnBttIU2+99RYcHR2xatUq1KlTNp+ppKQEI0eOxOXLl3HgwAGRE5Ku4Gw4eiENGjRARkYGrKysYG5uXu52C5xxoqpu3brc/VwDcrlc7RElABgYGKitTVVbsY00ExcXp1IoAUCdOnUwdepUeHh4iJiMdA2LJXohf//9t3LF7n379omcRjdMmDABS5cuxZIlS8SOImldu3bFhAkTsGnTJlhbWwMoW8xz0qRJalPAayu2kWZMTU2RlpamttL5tWvXIJPJREpFuoiP4UgrJSUlCAkJQUBAAGxtbcWOI2kDBgzA33//jUaNGqF169bcKf4Zrl27hv79++Ps2bOwtbWFIAhIS0uDi4sLdu3ahVdeeUXsiKJjG2lm/PjxiIyMxMKFC9GhQwcIgoCYmBgEBgbi3XffxeLFi8WOSDqCxRJpTSaT4cyZM2jWrJnYUSTN39+/wvMRERHVlEQ3/Pnnnzh//jwUCgWcnZ3RvXt3sSNJDtuoYg8ePEBgYCDCw8OVC+caGBjgww8/xLx581C3bl2RE5KuYLFEWvP29oa3tzcHLhORJBUUFCi3h3F0dOR+evTcOGaJtNa7d29Mnz4dZ8+exZtvvgkTExOV8++8845IyaTp9u3buHDhAgRBQIsWLbgmTjmio6OxcOFC5do4Tk5OCAwM5AKnT2Abac7Y2BgNGjSAIAgslOiFsGeJtFbRPmecDfdYfn4+xo0bh/Xr1ytnLOnr62Po0KFYunQp38Qf+uGHH+Dv74+BAweiY8eOUCgUOHz4MCIjI/H999/Dx8dH7IiiYxtpRi6X46uvvsKiRYtw7949AGXDBqZMmYLPP/+cezSS5hREVC1Gjx6tsLe3V0RFRSlycnIUOTk5il9++UXh4OCgGDNmjNjxJKNVq1aK0NBQteOLFi1StGrVSoRE0sM20sy0adMUlpaWihUrVihOnTqlSEhIUCxfvlxhaWmp+Oyzz8SORzqEPUtE1cTCwgI//fQTunTponJ83759+O9//4vbt2+LE0xi6tati3PnzsHR0VHl+KVLl/D666+jsLBQpGTSwTbSjLW1NcLDw9WGAuzatQtjx45Fenq6SMlI17APkl6KvXv3ol+/fnBwcICjoyP69euHv/76S+xYklJQUIDGjRurHbeyskJBQYEIiaTJ1tYWe/fuVTu+d+9eLk/xENtIM1lZWWprLAFAq1atkJWVJUIi0lUc4E1aW7ZsGSZNmoT33nsPEyZMAADExsaiT58+CA0NxccffyxyQmlo3749goKCsH79etSrVw8AcP/+fcyePRvt27cXOZ10TJkyBePHj0dCQoLK2jjff/89vvnmG7HjSQLbSDNubm5YtmyZ2kKwy5Ytg5ubm0ipSBfxMRxpzcbGBtOnT1cripYvX46QkBDcuHFDpGTScvbsWXh5eaGwsBBubm4QBAEJCQmoV68efv/9d7Ru3VrsiJIRGRmJRYsWISkpCQCUM7369+8vcjLpYBtVLjo6Gn379sWrr76K9u3bQxAEHD58GNeuXUNUVBRnDpLGWCyR1mQyGU6ePKk2fiI5ORnu7u7KWShU1pP0ww8/qCwk6OvrCyMjI7Gj6YTjx4+rbR5LqthGqm7cuIHly5er/MyNHTtWuU0MkSZYLJHWfH198cYbbyAwMFDl+MKFCxEfH49NmzaJlIx00b1796Cvr69SQCYkJGDmzJmIioriUhRgG2mrsLAQy5YtwyeffCJ2FNIRHLNEWnNyckJISAj279+vHHsTGxuLQ4cOYcqUKSrjBcaPHy9WTNHs3r1bo+tq++Kd169fx+DBgxEbGwt9fX18/PHH+OqrrzBmzBhs2rQJ/fv3R0xMjNgxRcU20tydO3dw9OhRGBgYoFu3btDX10dxcTFWrFiBuXPnoqSkhMUSaYw9S6S15s2ba3SdIAi4fPlyFaeRnqcXvhMEAU//2HHxTsDPzw9nzpzBqFGjsH37dhw4cABvvPEG3NzcMHPmTI3vs5qMbaSZw4cPo2/fvsjJyYEgCPDw8EBERAS8vb0hl8sxceJEBAQEcCFY0hiLJaJqJpPJcOrUKdjb24sdRVJsbGywdetWdOzYETdv3oS1tTXmzJmDadOmiR1NMthGmunWrRssLS0xY8YMrF27FosXL0azZs3wxRdfYMiQIRAEQeyIpGNYLBFVMxZL5dPX10d6ejqaNGkCADAxMUFcXBycnJxETiYdbCPNWFhYIDo6Gq1bt0ZBQQFkMhk2b96MQYMGiR2NdBQXpSQiydDX11d+rqenp1yPih5jG1UuKytLuUG1sbExjI2N4e7uLnIq0mUc4E1EkqBQKNCtWzfUqVP2tnT//n28/fbbMDQ0VLnuxIkTYsSTBLaRZgRBQF5eHurVqweFQgFBEFBQUIDc3FyV60xNTUVKSLqGxRJRNRMEgWMmyhEUFKTymosrqmMbaUahUKBFixYqr5/sWXpUQNX2SRWkOY5ZIqpiDRo0UCmOsrOzYWpqqjZLjntVEb0c0dHRGl3XuXPnKk5CNQV7luiFnD59WuNrXV1dqzCJ9C1evFjsCES1CosgetnYs0QvRE9Pr9z1gh55dI5d3UREpOvYs0QvJDU1VewIRERE1YI9S0REREQVYM8SvRBN9zsDuOcZUVUqLCzkWktEVYw9S/RCnp7J9Swcs0SaeHKz5crUxs2YnyaXyxESEoLw8HD8888/uHjxIuzt7TFz5kw0a9YMI0aMEDsiUY3CYomomj148ACpqalwcHBQLi5Y23Ez5ucTHByMdevWITg4GKNGjcLZs2dhb2+PrVu3IiwsDEeOHBE7omgGDhyo8bU7duyowiRUk/CdmqiaFBQUYNy4cVi3bh0AKHsDxo8fD2tr61q9GSonDDyf9evXY+XKlejWrRvGjBmjPO7q6orz58+LmEx8ZmZmys8VCgUiIyNhZmYGDw8PAEB8fDyys7Ofq6giYrFEWgsODq7w/KxZs6opibRNnz4dp06dwv79++Hl5aU83r17dwQFBdXqYqk87IF7tvT0dDg6Oqodl8vlKC4uFiGRdERERCg///TTT/Hf//4X4eHhyj31SktLMXbsWG51Qs+F70CktcjISJXXxcXFSE1NRZ06deDg4MBi6aGdO3diy5YtaNeuncqK3s7OzkhJSRExmbSwB65yrVu3xsGDB2FnZ6dyfNu2bdww9glr165FTEyMyubD+vr6mDx5Mjp06IAFCxaImI50CYsl0trJkyfVjuXm5mL48OEYMGCACImk6fbt27CyslI7np+fz73insAeuMoFBQVhyJAhSE9Ph1wux44dO3DhwgWsX78eP//8s9jxJKOkpARJSUlo2bKlyvGkpCTI5XKRUpEu0mxKE9FzMjU1RXBwMGbOnCl2FMlo27YtfvnlF+XrRwXSqlWr0L59e7FiSc7OnTuxbNky/Oc//2EP3DO8/fbb2LJlC6KioiAIAmbNmoWkpCTs2bMHPXr0EDueZPj7+yMgIAALFy5ETEwMYmJisHDhQowcORL+/v5ixyMdwp4lqjLZ2dnIyckRO4ZkzJ07F15eXkhMTERJSQm++eYbnDt3DkeOHNF448/agD1wmunVqxd69eoldgxJW7hwIZo0aYKwsDBkZGQAAJo2bYqpU6diypQpIqcjXcKlA0hrT6+Ro1AokJGRgQ0bNqBTp07YtGmTSMmk5+zZs1iwYAHi4+Mhl8vRpk0bfPrpp3BxcRE7mmR07twZ7733HsaNGweZTIbTp0+jefPm+Pjjj3Hp0iX89ttvYkcUnb29PY4fP45GjRqpHM/OzkabNm24vEI5cnNzAYADu+mFsGeJtBYWFqbyWk9PD5aWlhg2bBimT58uUippKS4uxujRozFz5kzlwGUqH3vgKnflypVyF3stKipCenq6CImkq6SkBPv370dKSgp8fHwAADdu3ICpqSnq168vcjrSFexZohdy+vRpvP766xqv5E2Aubk5Tpw4AXt7e7GjSN6ZM2ewcOFC9sA95dE2Q97e3li3bp3KmkKlpaXYu3cv/vzzT1y4cEGsiJJy9epVeHl5IS0tDUVFRcqZlRMnTkRhYSHCw8PFjkg6gsUSvRB9fX1kZGTAysrqmY8ESJW/vz9cXFwwefJksaOQjnr0y4kgCHj6rdvAwADNmjXDokWL0K9fPzHiSY63tzdkMhnWrFmDRo0a4dSpU7C3t0d0dDRGjhyJ5ORksSOSjuBjOHoh5ubmSE1NhZWVFa5cucJpuBpwdHTEl19+icOHD+PNN9+EiYmJynnueVbmyUL8SZmZmbCysqrVew0++jlr3rw5jh8/DgsLC5ETSVtMTAwOHToEQ0NDleN2dnZ8XEnPhcUSvZB3330XnTt3RtOmTSEIAjw8PFQWfnsSB5uWWb16NczNzREfH4/4+HiVc4IgsFh66Fmd3UVFRWr/6dVW3B5GM3K5vNzi+vr165DJZCIkIl3FYoleyMqVKzFw4EBcunQJ48ePx6hRo/jmUwn+B1exR7MqBUHA6tWrVQbflpaW4sCBA2jVqpVY8SQnPz8f0dHRSEtLw4MHD1TOsfAu06NHDyxevBgrV64EUHZv3bt3D0FBQejTp4/I6UiXcMwSac3f3x9LlixhsURaad68OYCyQbmvvPKKSk+loaEhmjVrhuDgYPz73/8WK6JknDx5En369EFBQQHy8/PRsGFD3LlzB8bGxrCysmJv7kPp6eno2rUr9PX1kZycDA8PDyQnJ8PCwgIHDhwodz0vovKwWCKqQpMnT8aXX34JExOTSgd2h4aGVlMqafP09MSOHTvQoEEDsaNIVpcuXdCiRQt8++23MDc3x6lTp2BgYAA/Pz9MmDABAwcOFDuiZNy/fx+bN29WmVnp6+sLIyMjsaORDmGxRFSFPD09ERkZCXNzc3h6elZ47b59+6ople549PbElbtVmZub4+jRo2jZsiXMzc1x5MgRODk54ejRoxg2bBjOnz8vdkTRFRcXo2XLlvj555/h7OwsdhzScRyzRFSFniyAWAxpbv369ViwYIFyaneLFi0QGBiIIUOGiJxMGgwMDJQFZOPGjZGWlgYnJyeYmZkhLS1N5HTSYGBggKKiIhba9FJwRUGiahIQEIC8vDy14/n5+QgICBAhkTSFhobiww8/RJ8+fbB161Zs2bIFXl5eGDNmjNpq8bWVu7s74uLiAJT1Xs6aNQsbN27ExIkTa/3CnU8aN24cvv76a5SUlIgdhXQcH8MRVZNnrR90584dNGnShG/oDzVv3hyzZ8/G0KFDVY6vW7cOX3zxBWcVAoiLi0NeXh48PT1x+/ZtDBs2DDExMXB0dERERATc3NzEjigJAwYMwN69e1G/fn24uLiorW22Y8cOkZKRruFjOKIqlpubC4VCAYVCgby8PNSrV095rrS0FFFRUZyV84SMjAx06NBB7XiHDh2UO8fXdh4eHsrPLS0tERUVJWIa6TI3N8e7774rdgyqAVgsEVUxc3NzCIIAQRDQokULtfOCIGD27NkiJJMmR0dHbN26FZ999pnK8S1btuC1114TKZW0zJ49G35+fnBwcBA7iqRFRESIHYFqCD6GI6pi0dHRUCgU6Nq1K7Zv346GDRsqzxkaGsLOzg7W1tYiJpSW7du3Y/DgwejevTs6duwIQRAQExODvXv3YuvWrRgwYIDYEUXn6uqKc+fOoW3btvDz88PgwYNhaWkpdiyiGovFElE1uXr1KmxtbZWbodKzxcfHIywsDElJSVAoFHB2dsaUKVPg7u4udjTJOHfuHDZu3IjNmzfj+vXr6N69O/z8/ODt7Q1jY2Ox40nGTz/9hK1bt5a70vmJEydESkW6hsUSUTXKzs7GsWPHcOvWLbXNh58e0EykqUOHDuHHH3/Etm3bUFhYiNzcXLEjScKSJUvw+eefY9iwYVi1ahX8/f2RkpKC48eP46OPPkJISIjYEUlHcMwSUTXZs2cPfH19kZ+fD5lMprL+iyAItb5Y0vQ/eFNT0ypOontMTExgZGQEQ0PDcpenqK1WrFiBlStX4oMPPsC6deswdepU2NvbY9asWcjKyhI7HukQ9iwRVZMWLVqgT58+mDNnDh+TlENPT6/CBQQVCgUEQSh3F/naKDU1FT/++CM2btyIixcvolOnTvDx8cGgQYNgZmYmdjxJMDY2RlJSEuzs7GBlZYU///wTbm5uSE5ORrt27ZCZmSl2RNIR7Fkiqibp6ekYP348C6VneHKFc4VCgT59+mD16tWwsbERMZU0tW/fHseOHYOLiwv8/f3h4+PDdipHkyZNkJmZCTs7O9jZ2SE2NhZubm5ITU0F+wnoebBYIqomvXr1QlxcHOzt7cWOIkmdO3dWea2vr4927dqxvcrh6emJ1atXo3Xr1mJHkbSuXbtiz549aNOmDUaMGIFJkybhp59+QlxcHDcbpufCx3BE1WTNmjUIDg6Gv78/XFxcYGBgoHL+nXfeESmZNMlkMpw6dYrFEr0wuVwOuVyOOnXK+gW2bt2qXOl8zJgxMDQ0FDkh6QoWS0TVpKIlAzgWRx2LJVWTJ0/Gl19+CRMTE0yePLnCa0NDQ6spFVHtwMdwRNXk6aUCqHLcMf6xkydPori4GEDZ+kDPahu2mSou10EvA3uWiEgSnh5DsmfPHnTt2pWbn9ILq2y5Di4fQJriUsJEVaxPnz7IyclRvg4JCUF2drbydWZmJpydnUVIJi1mZmYqH35+frC2tlY7XtuVlJSgTp06OHv2rNhRJG/KlCkICAhAXl4esrOzcffuXeUHCyV6HuxZIqpi+vr6yMjIgJWVFYCyRRUTEhKUY3H++ecfWFtbc8wSaczBwQE7duyAm5ub2FEkzcTEBGfOnOG4N9Iae5aIqtjTv4/w9xPS1owZMzB9+nT2jlTi0XIdRNriAG8iIh2zZMkSXLp0CdbW1rCzs1Mb11WbN4jdvXu38vO+ffsiMDAQiYmJXK6DtMJiiaiKCYKgNkOJM5ZIG/379+c99Aze3t5qx4KDg9WOcbkOeh4cs0RUxfT09NC7d2/UrVsXgPosr6KiIvz222984yYikigWS0RVzN/fX6PrIiIiqjgJ6bqCggIEBgZi586dKC4uRvfu3bFkyRJYWFiIHY2oRmOxRESkIwIDA7FixQr4+vqiXr162LRpE7p06YJt27aJHU1Sjh49iqysLPTu3Vt5bP369QgKCkJ+fj68vb2xdOlSZW8vUWVYLBER6QgHBweEhITg/fffBwAcO3YMHTt2RGFhIfT19UVOJx29e/dGly5d8OmnnwIAzpw5gzZt2mD48OFwcnLCggUL8L///Q9ffPGFuEFJZ7BYIiLSEYaGhkhNTYWNjY3ymJGRES5evAhbW1sRk0lL06ZNsWfPHnh4eAAAPv/8c0RHRyMmJgYAsG3bNgQFBSExMVHMmKRDuM4SEZGOKC0thaGhocqxOnXqoKSkRKRE0nT37l00btxY+To6OhpeXl7K123btsW1a9fEiEY6iksHEBHpCIVCgeHDh6uMtSksLMSYMWNU1lqq7fvnNW7cGKmpqbC1tcWDBw9w4sQJzJ49W3k+Ly9Pbc0looqwWCIi0hHDhg1TO+bn5ydCEmnz8vLCtGnT8PXXX2Pnzp0wNjbGW2+9pTx/+vRpODg4iJiQdA3HLBERUY1y+/ZtDBw4EIcOHUL9+vWxbt06DBgwQHm+W7duaNeuHUJCQkRMSbqExRIREdVIOTk5qF+/vtpMwaysLNSvX19t/BfRs7BYIiIiIqoAZ8MRERERVYDFEhEREVEFWCwRERERVYDFEhEREVEFWCwRERERVYDFEhEREVEFWCwRERERVeD/Lg2iVBSYxr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56" name="AutoShape 4" descr="data:image/png;base64,iVBORw0KGgoAAAANSUhEUgAAAksAAAIACAYAAACSIiitAAAAOXRFWHRTb2Z0d2FyZQBNYXRwbG90bGliIHZlcnNpb24zLjcuMSwgaHR0cHM6Ly9tYXRwbG90bGliLm9yZy/bCgiHAAAACXBIWXMAAA9hAAAPYQGoP6dpAACvH0lEQVR4nOzdeVyN2R8H8M9tX7XdNtrLUhEtWpGEshbGFhHKNiNkzb43sow1exKK7MYYZAsjWRMjBj9kKWkltD+/P5punm5d5d6UO9/36/W8Xu55zjnPOY+ne7/3nPM8l8MwDANCCCGEEFIlifpuACGEEEJIQ0bBEiGEEEKIABQsEUIIIYQIQMESIYQQQogAFCwRQgghhAhAwRIhhBBCiAAULBFCCCGECEDBEiGEEEKIABQsEUIIIYQIQMESaVCSkpIwYsQIGBsbQ05ODkpKSrCxsUFoaCiysrLqu3ksFy9eBIfDwcWLF2td9sGDB1iwYAGeP3/Ot8/Pzw9GRkZCt68uZWVlYdCgQdDS0gKHw4G3t3e1eQsLCzF27Fjo6upCUlISbdq0qdWxIiIiwOFwWOfqe56j58+fg8PhICIi4rscjxDS8EjVdwMIKbdt2zaMHz8ezZs3x7Rp02BhYYGioiLcvHkTmzdvRnx8PI4cOVLfzRSJBw8eYOHChejYsSPfh/7cuXMxceLE+mlYDS1evBhHjhxBeHg4TE1Noa6uXm3eTZs2YcuWLVi/fj1sbW2hpKT0HVsqPF1dXcTHx8PU1LS+m0IIqScULJEGIT4+HuPGjUOXLl1w9OhRyMrK8vZ16dIFU6ZMwalTp0RyrE+fPkFBQYEvvaSkBMXFxaxj14cf4UP5/v37MDU1xZAhQ2qUV15eHr/88st3aJnofHk9ODo61ndz6hzDMMjPz4e8vHx9N4WQBoem4UiDsGzZMnA4HGzdurXKYEVGRga9e/fmvS4tLUVoaChatGgBWVlZaGlpYdiwYXj16hWrXMeOHdGyZUtcunQJzs7OUFBQwMiRI3lTK6GhoViyZAmMjY0hKyuLCxcuAABu3ryJ3r17Q11dHXJycrC2tkZMTMxX+3Hz5k0MGjQIRkZGkJeXh5GREQYPHowXL17w8kRERKB///4AADc3N3A4HNY0T1VTTPn5+QgODoaxsTFkZGTQpEkT/Pzzz8jJyWHlMzIyQs+ePXHq1CnY2NhAXl4eLVq0QHh4+FfbDpRNr40fPx5NmjSBjIwMTExMMHv2bBQUFAComJI6e/YskpOTeW2vbiqSw+Fg+/bt+Pz5M6ufgqa2OBwOFixYUKP2fk35///ly5fh6OgIeXl5NGnSBHPnzkVJSQkvn6Drobq2Pnz4EIMHD4a2tjZkZWVhYGCAYcOG8c4VAKSlpWHMmDHQ09ODjIwMjI2NsXDhQhQXFwtst7e3NwwNDVFaWsq3z8HBATY2NrzXBw4cgIODA1RUVKCgoAATExOMHDnyq+eGw+Hgl19+webNm2Fubg5ZWVns2rULAHDlyhW4u7tDWVkZCgoKcHZ2xh9//MFXx/379+Hl5QU1NTXIycmhTZs2vDrKlU9XR0VFYcaMGdDV1YWSkhJ69eqFt2/f4sOHDxg9ejS4XC64XC5GjBiBvLw8Vh3f2kdCRIYhpJ4VFxczCgoKjIODQ43LjB49mgHA/PLLL8ypU6eYzZs3M5qamoy+vj7z7t07Xj5XV1dGXV2d0dfXZ9avX89cuHCBiYuLY549e8YAYJo0acK4ubkxBw8eZM6cOcM8e/aMOX/+PCMjI8O0b9+e2b9/P3Pq1CnGz8+PAcDs3LmTV/eFCxcYAMyFCxd4aQcOHGDmzZvHHDlyhImLi2P27dvHuLq6Mpqamrx2paenM8uWLWMAMBs3bmTi4+OZ+Ph4Jj09nWEYhhk+fDhjaGjIq7O0tJTx8PBgpKSkmLlz5zJnzpxhVq5cySgqKjLW1tZMfn4+L6+hoSGjp6fHWFhYMJGRkczp06eZ/v37MwCYuLg4gef08+fPjJWVFaOoqMisXLmSOXPmDDN37lxGSkqK6d69O8MwDJOfn8/Ex8cz1tbWjImJCa/tubm5VdYZHx/PdO/enZGXl2f1s/z8f3k+ywFg5s+fz3u9c+dOBgDz7NkzXlrlc1QdV1dXRkNDg2ncuDGzbt065vTp00xgYCADgPn55595+QRdD1W1NTExkVFSUmKMjIyYzZs3M+fOnWP27NnDDBgwgHn//j3DMAyTmprK6OvrM4aGhsyWLVuYs2fPMosXL2ZkZWUZPz8/ge0+duwYA4CJjY1lpScnJzMAmHXr1jEMwzBXr15lOBwOM2jQIObkyZPM+fPnmZ07dzK+vr5fPTfl/bWysmKioqKY8+fPM/fv32cuXrzISEtLM7a2tsz+/fuZo0ePMl27dmU4HA6zb98+XvmHDx8yysrKjKmpKRMZGcn88ccfzODBgxkAzPLly3n5yv9ODA0NGT8/P97fq5KSEuPm5sZ06dKFmTp1KnPmzBlm+fLljKSkJDNhwgReeWH6SIioULBE6l1aWhoDgBk0aFCN8pd/YIwfP56VnpCQwABgZs2axUtzdXVlADDnzp1j5S3/ADQ1NWUKCwtZ+1q0aMFYW1szRUVFrPSePXsyurq6TElJCcMwVQdLlRUXFzN5eXmMoqIis3btWl76gQMHqi1bORA4deoUA4AJDQ1l5du/fz8DgNm6dSsvzdDQkJGTk2NevHjBS/v8+TOjrq7OjBkzptp2MgzDbN68mQHAxMTEsNKXL1/OAGDOnDnDS3N1dWUsLS0F1vdlfxQVFVlp3zNYAsAcO3aMlR4QEMBISEjwzpOg66Gqtnbq1IlRVVXlBbhVGTNmDKOkpMT6v2AYhlm5ciUDgPn777+rLVtUVMRoa2szPj4+rPTp06czMjIyTEZGBquunJyc6k9CNQAwKioqTFZWFivd0dGR0dLSYj58+MBLKy4uZlq2bMno6ekxpaWlDMMwzKBBgxhZWVkmJSWFVb5bt26MgoICr03lfye9evVi5Zs0aRIDgAkMDGSle3t7M+rq6rzXwvSREFGhaTjywymfKvPz82Ol29vbw9zcHOfOnWOlq6mpoVOnTlXW1bt3b0hLS/NeP3nyBA8fPuStxSkuLuZt3bt3R2pqKh49elRt2/Ly8jBjxgyYmZlBSkoKUlJSUFJSwsePH5GcnPwt3cX58+cB8Pe3f//+UFRU5OtvmzZtYGBgwHstJyeHZs2asaYCqzuOoqIifvrpJ1Z6+XErH+dHoayszJrCBQAfHx+Ulpbi0qVLrPTK10NVPn36hLi4OAwYMACamprV5jtx4gTc3NzQuHFj1nXUrVs3AEBcXFy1ZaWkpDB06FAcPnwYubm5AMrWUO3evRteXl7Q0NAAALRt2xYAMGDAAMTExOD169cC215Zp06doKamxnv98eNHJCQk4KeffmItxJeUlISvry9evXrFu/7Pnz8Pd3d36Ovrs+r08/PDp0+fEB8fz0rv2bMn67W5uTkAoEePHnzpWVlZvKk4YftIiChQsETqHZfLhYKCAp49e1aj/JmZmQDK7lKqrHHjxrz95arKV92+t2/fAgCmTp0KaWlp1jZ+/HgAQEZGRrX1+fj4YMOGDfD398fp06dx/fp13LhxA5qamvj8+XON+ldZZmYmpKSk+D6YORwOdHR0+Ppb/kH6JVlZ2a8ePzMzEzo6OuBwOKx0LS0tSElJ8R3nR6Gtrc2XpqOjAwC1ulbKZWdno6SkBHp6egLzvX37Fr///jvfdWRpaQlA8HUEACNHjkR+fj727dsHADh9+jRSU1MxYsQIXp4OHTrg6NGjKC4uxrBhw6Cnp4eWLVsiOjr6q/0A+PubnZ0NhmGq/dsCKs5ZZmZmjfKVq3zHpIyMjMD0/Px8kfSREFGgu+FIvZOUlIS7uzv+/PNPvHr16qsfQuXBQGpqKl/eN2/egMvlstIqf/gL2ldeNjg4GH379q2yTPPmzatMz83NxYkTJzB//nzMnDmTl15QUCDUM6I0NDRQXFyMd+/esQImhmGQlpbG++YtLA0NDSQkJIBhGNZ5SU9PR3FxMd95FYacnBwAsBZDA/wfsKJQHgB/KS0tDQB/YCnoWimnrq4OSUlJvpsJKuNyubCyssLSpUur3F8eVFTHwsIC9vb22LlzJ8aMGYOdO3eicePG6Nq1Kyufl5cXvLy8UFBQgGvXriEkJAQ+Pj4wMjKCk5OTwGNU7q+amhokJCSQmprKl/fNmze8fgFl564m+URBmD4SIgo0skQahODgYDAMg4CAABQWFvLtLyoqwu+//w4AvCm1PXv2sPLcuHEDycnJcHd3/+Z2NG/eHE2bNsXdu3dhZ2dX5aasrFxlWQ6HA4Zh+O7m2759O+vOKwC8PDUZbSrvT+X+Hjp0CB8/fhSqv5WPk5eXh6NHj7LSIyMjWe0QBW1tbcjJySEpKYmVfuzYMZEdo9yHDx9w/PhxVlpUVBQkJCTQoUOHWtcnLy8PV1dXHDhwQODoUM+ePXmPWKjqOvpasAQAI0aMQEJCAq5cuYLff/8dw4cPh6SkZJV5ZWVl4erqiuXLlwMA7ty5U+u+KSoqwsHBAYcPH2Zdm6WlpdizZw/09PTQrFkzAGXXw/nz53nBUbnIyEgoKCjUyeMWRNFHQr4FjSyRBsHJyQmbNm3C+PHjYWtri3HjxsHS0hJFRUW4c+cOtm7dipYtW6JXr15o3rw5Ro8ejfXr10NCQgLdunXD8+fPMXfuXOjr62Py5MlCtWXLli3o1q0bPDw84OfnhyZNmiArKwvJycm4ffs2Dhw4UGW5Ro0aoUOHDlixYgW4XC6MjIwQFxeHHTt2QFVVlZW3ZcuWAICtW7dCWVkZcnJyMDY2rnIKrUuXLvDw8MCMGTPw/v17uLi4ICkpCfPnz4e1tTV8fX2F6m+5YcOGYePGjRg+fDieP3+OVq1a4cqVK1i2bBm6d++Ozp07i+Q4QFlgOXToUN5DLVu3bo3r168jKipKZMcop6GhgXHjxiElJQXNmjXDyZMnsW3bNowbN461tqs2Vq9ejXbt2sHBwQEzZ86EmZkZ3r59i+PHj2PLli1QVlbGokWLEBsbC2dnZwQGBqJ58+bIz8/H8+fPcfLkSWzevPmro6iDBw9GUFAQBg8ejIKCAr51a/PmzcOrV6/g7u4OPT095OTkYO3atZCWloarq+s39S0kJARdunSBm5sbpk6dChkZGYSFheH+/fuIjo7mjUbNnz+fty5r3rx5UFdXx969e/HHH38gNDQUKioq33T8yuqij4TUWr0uLyekksTERGb48OGMgYEBIyMjw7s9ft68eaw7j0pKSpjly5czzZo1Y6SlpRkul8sMHTqUefnyJau+6u7aKr/DacWKFVW24+7du8yAAQMYLS0tRlpamtHR0WE6derEbN68mZenqrvhXr16xfTr149RU1NjlJWVGU9PT+b+/fuMoaEhM3z4cNYx1qxZwxgbGzOSkpKsu62qutPr8+fPzIwZMxhDQ0NGWlqa0dXVZcaNG8dkZ2ez8hkaGjI9evTg64+rqyvj6upaZV+/lJmZyYwdO5bR1dVlpKSkGENDQyY4OJj1eILy+oS5G45hGCY3N5fx9/dntLW1GUVFRaZXr17M8+fPRX43nKWlJXPx4kXGzs6OkZWVZXR1dZlZs2ax7nYUdD1Ud+fegwcPmP79+zMaGhqMjIwMY2BgwPj5+bHO1bt375jAwEDG2NiYkZaWZtTV1RlbW1tm9uzZTF5e3lfbzzAM4+PjwwBgXFxc+PadOHGC6datG9OkSRNGRkaG0dLSYrp3785cvnz5q/Wi0uMTvnT58mWmU6dOjKKiIiMvL884Ojoyv//+O1++e/fuMb169WJUVFQYGRkZpnXr1nznqfzv5MCBA6z08v/XGzdusNLnz5/PAOA9akOYPhIiKhyGYZj6CdMIIaRudezYERkZGbh//359N4UQ8gOjNUuEEEIIIQJQsEQIIYQQIgBNwxFCCCGECEAjS4QQQgipE5cuXUKvXr3QuHFjcDgcvkeTVCUuLg62traQk5ODiYkJNm/ezJfn0KFDsLCwgKysLCwsLHDkyJE6aH0FCpYIIYQQUic+fvyI1q1bY8OGDTXK/+zZM3Tv3h3t27fHnTt3MGvWLAQGBuLQoUO8PPHx8Rg4cCB8fX1x9+5d+Pr6YsCAAUhISKirbtA0HCGEEELqHofDwZEjR+Dt7V1tnhkzZuD48eOs39IcO3Ys7t69y/u9wYEDB+L9+/f4888/eXk8PT2hpqZWZz+DQyNLhBBCCKmxgoICvH//nrVV/umibxUfH8/3kz4eHh64efMmioqKBOa5evWqSNpQFXqCtxiQsR5Z3034IXy4/Ft9N+HHwKHvUIR8T7KKVf+EkiiJ8nNilpcBFi5cyEqbP38+FixYIHTdaWlpfD9+ra2tjeLiYmRkZEBXV7faPOW/+VgXKFgihBBCxBxHourfFPwWwcHBCAoKYqVV/k1MYVT+gefy1UJfpleVpyY/hP2tKFgihBBCSI3JysqKNDj6ko6ODt8IUXp6OqSkpHi/nVldnsqjTaJE4+2EEEKImONISIpsq0tOTk6IjY1lpZ05cwZ2dnaQlpYWmMfZ2bnO2kUjS4QQQoiYq+sgpzp5eXl48uQJ7/WzZ8+QmJgIdXV1GBgYIDg4GK9fv0ZkZCSAsjvfNmzYgKCgIAQEBCA+Ph47duxg3eU2ceJEdOjQAcuXL4eXlxeOHTuGs2fP4sqVK3XWDxpZIoQQQsRcfY0s3bx5E9bW1rC2tgYABAUFwdraGvPmzQMApKamIiUlhZff2NgYJ0+exMWLF9GmTRssXrwY69atQ79+/Xh5nJ2dsW/fPuzcuRNWVlaIiIjA/v374eDgIIIzVTV6zpIYoLvhaobuhqshuhuOkO/qe9wNp+AUKLK6PsWvE1ldPwqahiOEEELEHEeyfqbhxAUFS4QQQoiYk6inNUvigsbbCSGEEEIEoJElQgghRMzV191w4oKCJUIIIUTMUbAkHJqGI4QQQggRgEaWCCGEEDHHkaCxEWFQsEQIIYSIOZqGEw6FmoQQQgghAtDIEiGEECLmaGRJOBQsEUIIIWKOgiXhULBECCGEiDn6uRPh0JolQgghhBABaGSJEEIIEXM0DSccCpYIIYQQMUfBknBoGo4QQgghRAAaWSKEEELEnASNLAmFgiVCCCFEzNE0nHBoGo4QQgghRAAaWSKEEELEHI0sCYeCJUIIIUTMUbAkHJqGI4QQQggRgEaWCCGEEDFHI0vC+aFGlhiGwejRo6Gurg4Oh4PExMQaleNwODh69CgA4Pnz57UqWxsXL14Eh8NBTk6OyOsmhBBCvhVHQlJk23/RDxUsnTp1ChEREThx4gRSU1PRsmXL+m4Si7OzM1JTU6GiolLfTakX7Wya4ciaQDw/sxqFd8LRu6N1fTdJZBiGQdiWrXD36I62zu0xcvRYPHn69KvlYs+dh/dPA2Hr6ALvnwbi3PkLfHn2xRyEZy8v2Dm1w8Ahw3Drzh3W/jnzF8LK1p61DRk+krf/9Zs3fPvLtzOxZ4XvfC3sizkAz569YefojIE+Q3Hr9h2B+W/euoWBPkNh5+iMbr28EHPwIF+e2HPn4N2vP2wdnODdr3+V57Dc9vCdsLKxw/IVq1jpYZu3oHfffrB3bgcXVzcEjB2PpHv3v62TIlAf5yls8xZY2dixNrcuHqw8Z8+dx9jxv6BDJ3dY2djh4aNHwndWCPVxnm7euo1fJk6Ge1dPWNnY4fyFi6z9RUXF+G3tOvQdMBD2zu3g3tUTs+bOQ/q7d0L3ty5xJCVFtv0X/VDB0tOnT6GrqwtnZ2fo6OhASqrhzCIWFRVBRkYGOjo64HA49d2ceqEoL4ukf15i0q976rspIrdzVyR2741G8IxpiIqMAFdDA2PGT8DHjx+rLXM3KQnTg2ejZ/duOBi9Fz27d8O0mbNYH9KnzsQidNVqBIwcgZio3bCxboPxEyYhNTWNVZeLsxPOnz7J28LW/cbbp6Otzdp3/vRJjB8zGvLy8mjn4iz6k1GNU6fPIHTlKgSMGomYqL2wsbbG+AmBfH0p9+r1a4yfMBE21taIidoL/5Ej8GvoSsSeO8fLc/duEqbPnIWePbrj4L5o9OzRHdNmzqwy0Ln/9984ePgImjVtyrfP0NAQs2ZMx+GYfdgVvh2NG+ti7M8/Iys7W3QnoIbq8zyZmprg/JlTvO1QzD7W/s+fP6NNm9aYOGGC6DteS/V1nj7nf0bzZk0RPGN6lcfJz89H8sOHGOPvj/1Re7B65Qq8eJGCwElBoj0BpEH5YYIlPz8/TJgwASkpKeBwODAyMgIAGBkZYc2aNay8bdq0wYIFC775WEZGRli8eDF8fHygpKSExo0bY/369aw8HA4HmzdvhpeXFxQVFbFkyZIqp+H++usvuLq6QkFBAWpqavDw8ED2v2/QDMMgNDQUJiYmkJeXR+vWrXGwim9CP4rTf93D/LAjOHr+dn03RaQYhsGeqH0IGOmHzp3c0NTMFEsWzkd+fj5Onjpdbbk9Ufvg6GAP/5F+MDY2gv9IP9jbt8We6IoPqMg9Uejj1Rv9+njDxNgYM6YGQUdbGzEHD7HqkpGWBpfL5W1fjl5KSkqy9nG5XJy/eBGeXTtDQUFB9CekGpF796KPt1dZX0yMMWPalH/7UvU1feDgIejq6GDGtCkwMTFGvz7e6OPVG7siK4LtPVHRcHRwgP/IEf+ewxGwb2uPPVFRrLo+ffqE4NlzsWDubDRqpMx3rB7dPOHo4AA9PT2YmZpiWtBk5OV9xD//PBbtSaiB+jxPUpJSrOtEXU2Ntb9Xzx4YOzoAjg72ou94LdXXeWrv4oIJP49HZ/dOVR5HWVkJWzeFwaNrFxgbGaG1VSsEz5iGB8nJ1QZyDQFNwwnnhwmW1q5di0WLFkFPTw+pqam4ceNGnR5vxYoVsLKywu3btxEcHIzJkycjNjaWlWf+/Pnw8vLCvXv3MHLkSL46EhMT4e7uDktLS8THx+PKlSvo1asXSkpKAABz5szBzp07sWnTJvz999+YPHkyhg4diri4uDrtG6md16/fICMzE06Ojrw0GRkZ2NraIPFuUrXl7ibdg7OjAyvNxckRd/8tU1RUhOSHD/nyODk6IDGJXe/NW7fh2tkDvfr0w4LFS5GZlVXtcR8kJ+Pho3/Qx8urxn0UVlFREZKTH8L5i3MEAE5OjtWeo7tJ9+DkxM7v7OSEB8kPUFRUXJbnXpLAc1hu6a/L0b6dCxwd2Hmra+vBw0egrKSE5s2afTW/KNX3eXqRkgL3rp7w7Nkb02cG49WrV8J2qU7U93mqrby8PHA4HCgrKwlVT12iYEk4DWce6ytUVFSgrKwMSUlJ6Ojo1PnxXFxcMHPmTABAs2bN8Ndff+G3335Dly5deHl8fHxYQdKzZ89YdYSGhsLOzg5hYWG8NEtLSwDAx48fsXr1apw/fx5OTk4AABMTE1y5cgVbtmyBq6trnfWN1E5GZiYAQENDnZWuoa6O1NRUgeXU1dll1NXVefVl5+SgpKQEGhoa7Ho1KvIAQDsXZ3Tt7A5dXV28fvMGGzdthv/Y8di/JxIyMjJ8xz189DhMjI3RprVV7ToqhIq+8J+jjMyMKstkZmZCo9L50dBQR3FxCXJycqCpyUVGRibUK50fdQ0N1vn58/RpJD98iOjdkQLbGHfpMqYHz0J+fj40uVxs2bQRamqqteil8OrzPLVq1RJLFy+EoYEhsrIysXX7DviOGIUjB/ZDVVVVNB0Ukfo8T7VVUFCANes2oLunJ5SUGm6wRITzwwRL31t5APPl68rTfXZ2dgLrSExMRP/+/avc9+DBA+Tn57OCLwAoLCyEtXX1C6MLCgpQUFDASmNKS/6z0X5d+OPkKSxaFsJ7vXFt2fogDthr0RiGAb6yPo1v/RrDn8aXhWFYx/LsWnGNNDUzhaW5OTx69salK3+hcyc3Vtn8/Hz8eeo0RvuPEtiuulLVORK0hq/yPoZh/k3/Mk+lQl/UmZaWhuUrVmFL2AbIysoKbFvbtnY4EB2F7JwcHD5yBFNnBGNvZATfB+z38L3PE1A2vVTBDFZWVujR2xvHT5zAsKFDa9X+76U+zlNtFBUVY3rwLJQypZgdPOOb6vhe6DNCOD98sCQhIcH7gyhXVFRUJ8eq/AelqKgoML+8vHy1+0pLSwEAf/zxB5o0acLaJ+hNPyQkBAsXLmSlSWi3gaSu+Nx5Vt86urZHq1aWvNeFhYUAykaKNDW5vPSs7GyBH7RcDQ1kVvrGmpWdxSujpqoKSUlJZGRUypOVzfeN+kuamlw01tVFSkoK377Yc+fxOT8fvXp2F9BD0eP1ha+/2dBQ16iyjEYV3+izsrIhJSUJFRVVAACXq4FMvvNTcQ4fJD9EVlYWBg3x5e0vKSnBrdt3sC8mBjevXYXkv3fvKMjLw8BAHwYG+mht1Qo9vfrgyNFj8B85Qqi+10Z9naeqKMjLo6mZKV6kvPyGntSthnSeqlNUVIxpM2fi9es32L5lU4MfVZKQ+G/eeCQqP8yapepoamqypkLev3/PNx32La5du8b3ukWLFrWqw8rKCue+uBPjSxYWFpCVlUVKSgrMzMxYm76+frV1BgcHIzc3l7VJaH+/6Zb/AkVFRRjo6/M2UxMTcDU0EJ+QwMtTVFSEW7duC5zqam3VCvEJ11lpV68loPW/ZaSlpWHeogVfnmsJ19HGqvp6c3JykPb2LbhcLt++I8eOo6NrB76Fu3VNWloa5uYtWOcIAK5dS6j2HLW2aoVr19j5r167BgtzC0hLl32Pa93Kiq/OL8+hg31bHIrZh5jovbzN0sICPbp5IiZ6Ly9QqgrDMLxA+Hupr/NUlcLCQvzv2XNoVnEd1beGdJ6qUh4ovUhJwdbNYQ1uGpOI3g8/stSpUydERESgV69eUFNTw9y5cwW+QdbUX3/9hdDQUHh7eyM2NhYHDhzAH3/8Uas6goOD0apVK4wfPx5jx46FjIwMLly4gP79+4PL5WLq1KmYPHkySktL0a5dO7x//x5Xr16FkpIShg8fXmWdsrKyfCNPDWV4VVFeFmb6WrzXRk24aN1MH1nvP+JlWvULkhs6DoeDoT6DsCM8Aob6+jAwMMD28J2Qk5NDd8+K59TMmjcf2ppamDjhZwDAkMGDMCJgDMIjdsHN1RUX4uKQkHAdETu28coMG+qDWXPnw9LCHK2tWuHg4SNITUtD/5/6Aii7yytsyzZ0cXcDl8vFmzepWLex7M3Z3a0jq50pL1/i1u072LhuTV2fkioNGzIEs+bOg6W5OVpbWeHg4cNlfenXDwCwdv0GvE1Px7LFiwAA/X/qh+j9MVixajX69emDu0lJOHL0GJaHLOXVOcRnEEb4j0Z4RATcXDviQtxFJFxPQMSOHQDKAtumZmasdsjLy0FFRZWX/unzZ2zbHo6Orh2gyeUiJzcX+w8cwNv0dHTt0vl7nBqW+jhPALDytzXo2KE9dHR0kJWVja3bd+Djx4/o3bMnL09ubi5S09Lw7t9nBj1//gJA2ShpVcF5Xaqv8/Tp0yekvKwYbXv9+jUePnoElUYq0NXVQXFxMaZMn47kh4+wYe1vKC0pQUZG2ToqFRUVSEtLf4/TU2scGlkSyg8fLAUHB+N///sfevbsCRUVFSxevFgkI0tTpkzBrVu3sHDhQigrK2PVqlXw8PD4esEvNGvWDGfOnMGsWbNgb28PeXl5ODg4YPDgwQCAxYsXQ0tLCyEhIfjf//4HVVVV2NjYYNasWUK3vz7YWhjh7PaKefuVU8v6GXn8Cvznh9dXs0RixPBhyC8owNJfQ/H+wwe0ammJzRvXs6Zi09LeQoJTMVjbprUVli9bgg1hm7Fh0xbo6+kh9NdlsGpV8TBVz65dkJOTiy3bduBdRgbMTE2xcd1vaKyrC6BsmvnJkyf4/Y+T+PDhAzS5XLS1s8WKkGV808BHjv0OLS1Nvrt9vhdPj67Iyc3Flm3bv+jLWjRuXNaXdxkZSEuruLVar0kThK1fi9BVq7Ev5gA0NTUxc/pUdHF35+Vp07o1locsxYawTdgQtrnsHIaEsM7h10hKSOD58+eYcuIEsnNyoKqiAktLC0Ts2AYzU1PRnYAaqq/zlP72LWYEz0Z2Tg7U1dTQqlVL7Nm1k3dcALgYdwlzF1RM808PLnsvGjs6AOPHjqmzc1KV+jpPfz94gFGjx/Jer1hdtmaxd6+eWLJwAd6mp+Ni3CUAQP9BPqw279i6GW2/spa1vvxXn/8nKhym8oIfAiMjI0yaNAmTJk2q76bUiIw1/2MLCL8Pl3/7eiYCcH742XlCfiiyivzPBhO1pj8fEVldjzf2EVldP4offmSJEEIIIYLRAm/h0FdIQgghRMxxJDgi22orLCwMxsbGkJOTg62tLS5fvlxtXj8/P3A4HL6t/BmFABAREVFlnvz8/G86NzVBI0tVeP78eX03gRBCCBGZ+lrgvX//fkyaNAlhYWFwcXHBli1b0K1bNzx48AAGBgZ8+deuXYtff/2V97q4uBitW7fme2Zho0aN8KjSDz3LycnVTSdAI0uEEEIIqSOrV6/GqFGj4O/vD3Nzc6xZswb6+vrYtGlTlflVVFSgo6PD227evIns7GyMGMF+HhqHw2Hlq+tf9qBgiRBCCBFzEhyOyLaCggK8f/+etVX+ZQmg7Flet27dQteuXVnpXbt2xdWrV2vU7h07dqBz584wNDRkpefl5cHQ0BB6enro2bMn7ty58+0npwYoWCKEEELEnCjXLIWEhEBFRYW1hYSE8B0zIyMDJSUl0NbWZqVra2uzHvtQndTUVPz555/w9/dnpbdo0QIRERE4fvw4oqOjIScnBxcXFzx+/Fi4kyQArVkihBBCSI0FBwcjKCiIlSboZ7qq+s2+mjz3KSIiAqqqqvD29malOzo6wtHRkffaxcUFNjY2WL9+PdatW1eDHtQeBUuEEEKImBPlAu+qfkmiKlwuF5KSknyjSOnp6XyjTZUxDIPw8HD4+vpCRkZGYF4JCQm0bdu2TkeWaBqOEEIIEXMSEhyRbTUlIyMDW1tbxMbGstJjY2Ph7OwssGxcXByePHmCUaNGffU4DMMgMTERurq6X837rWhkiRBCCCF1IigoCL6+vrCzs4OTkxO2bt2KlJQUjB1b9pMywcHBeP36NSIjI1nlduzYAQcHB7Rsyf/TRgsXLoSjoyOaNm2K9+/fY926dUhMTMTGjRvrrB8ULBFCCCFirr5+xWjgwIHIzMzEokWLkJqaipYtW+LkyZO8u9tSU1ORkpLCKpObm4tDhw5h7dq1VdaZk5OD0aNHIy0tDSoqKrC2tsalS5dgb29fZ/2g34YTA/TbcDVDvw1XQ/TbcIR8V9/jt+GsZ/8psrruLO0msrp+FPSuSAghhBAiAE3DEUIIIWKOfkhXOBQsEUIIIWKuvn4bTlxQsEQIIYSIOQqWhENrlgghhBBCBKCRJUIIIUTMSdTg50VI9ShYIoQQQsQcTcMJh6bhCCGEEEIEoJElQgghRMzRyJJwKFgihBBCxBw9Z0k4NA1HCCGEECIAjSwRQgghYo5Dd8MJhYIlQgghRMzR72MLh04fIYQQQogANLJECCGEiDla4C0cCpYIIYQQMUePDhAOBUuEEEKImKMF3sKhNUuEEEIIIQLQyBIhhBAi5mjNknAoWCKEEELEHK1ZEg4FS2Lgw+Xf6rsJPwTl9pPruwk/hLwLv9Z3Exq8QDX7+m7CD2Hj/w7XdxN+DMY29d0C8hUULBFCCCFiTpJGloRCwRIhhBAi5ihYEg7dDUcIIYQQIgCNLBFCCCFijkaWhEPBEiGEECLmKFgSDk3DEUIIIYQIQCNLhBBCiJijkSXhULBECCGEiDkpCpaEQsESIYQQIuZoZEk4tGaJEEIIIUQAGlkihBBCxByNLAmHgiVCCCFEzElK0ESSMOjsEUIIIYQIQCNLhBBCiJijaTjhULBECCGEiDkKloRD03CEEEIIqTNhYWEwNjaGnJwcbG1tcfny5WrzXrx4ERwOh297+PAhK9+hQ4dgYWEBWVlZWFhY4MiRI3XaBwqWCCGEEDEnKcER2VYb+/fvx6RJkzB79mzcuXMH7du3R7du3ZCSkiKw3KNHj5CamsrbmjZtytsXHx+PgQMHwtfXF3fv3oWvry8GDBiAhISEbzo3NUHBEiGEECLmJDkckW21sXr1aowaNQr+/v4wNzfHmjVroK+vj02bNgksp6WlBR0dHd4mKSnJ27dmzRp06dIFwcHBaNGiBYKDg+Hu7o41a9Z8y6mpEQqWCCGEEFJjBQUFeP/+PWsrKCjgy1dYWIhbt26ha9eurPSuXbvi6tWrAo9hbW0NXV1duLu748KFC6x98fHxfHV6eHh8tU5hULBECCGEiDlRTsOFhIRARUWFtYWEhPAdMyMjAyUlJdDW1mala2trIy0trcp26urqYuvWrTh06BAOHz6M5s2bw93dHZcuXeLlSUtLq1WdokB3wxFCCCFiTpR3wwUHByMoKIiVJisrW21+TqWpO4Zh+NLKNW/eHM2bN+e9dnJywsuXL7Fy5Up06NDhm+oUBQqWCCGEEDEnJcJgSVZWVmBwVI7L5UJSUpJvxCc9PZ1vZEgQR0dH7Nmzh/daR0dH6Dpri6bhCCGEECJyMjIysLW1RWxsLCs9NjYWzs7ONa7nzp070NXV5b12cnLiq/PMmTO1qrO2aGSJEEIIEXP19VDKoKAg+Pr6ws7ODk5OTti6dStSUlIwduxYAGVTeq9fv0ZkZCSAsjvdjIyMYGlpicLCQuzZsweHDh3CoUOHeHVOnDgRHTp0wPLly+Hl5YVjx47h7NmzuHLlSp31g4IlQgghRMzVV7A0cOBAZGZmYtGiRUhNTUXLli1x8uRJGBoaAgBSU1NZz1wqLCzE1KlT8fr1a8jLy8PS0hJ//PEHunfvzsvj7OyMffv2Yc6cOZg7dy5MTU2xf/9+ODg41Fk/OAzDMHVWO/kuCvJy67sJPwTl9pPruwk/hLwLv9Z3Exq8QDX7+m7CD2Hj/w7XdxN+CJLGNnV+jDl/JousriXdzEVW14+CRpYIIYQQMUe/DSccCpYIIYQQMUfBknDobjhCCCGEEAF+iGCpY8eOmDRpUn03gxBCCPkh1dcP6YoLkQVLfn5+4HA4fJunp2eN67h48SI4HA5ycnJY6YcPH8bixYtF1VSeiIgIqKqqVrmPw+Hg6NGjIj9mQ8MwDMK2bIW7R3e0dW6PkaPH4snTp18tF3vuPLx/GghbRxd4/zQQ585f4MuzL+YgPHt5wc6pHQYOGYZbd+6w9s+ZvxBWtvasbcjwkbz9r9+84dtfvp2JPSt85+tJO5tmOLImEM/PrEbhnXD07mhd302qUwzDIGxbODr18IZdB3eMGDcBT/737KvlYs9fhNfAobBp1wleA4fi3MVLrP37Dx1B3yHD4ejmAUc3DwwZNRaXr15j5cnIzMLsRUvRqYc32nbojLETp+BFykuR9q8u9Zw/Cb++TsC6Tw8RdGEfdC2aCswvISWF7nMDsfhJHNZ/foQ5iX/CwsOVL59qY22M2P0bVmbcwbqPyZh95yQMbFrWVTfqFMMw2LD7IFx9xsG69zAMn7YIj58L/j9+/PwlJi7+DZ2HTYCF52BEHjnJl2fD7oOw8BzM2toPHltX3ahzFCwJR6QjS56enkhNTWVt0dHRQterrq4OZWXlavcXFhYKfYz/qp27IrF7bzSCZ0xDVGQEuBoaGDN+Aj5+/FhtmbtJSZgePBs9u3fDwei96Nm9G6bNnIWke/d5eU6diUXoqtUIGDkCMVG7YWPdBuMnTEJqKvupqy7OTjh/+iRvC1v3G2+fjrY2a9/50ycxfsxoyMvLo51L3T18rK4pyssi6Z+XmPTrnq9nFgPhu6MQGbUfs6ZORvTObeCqq2P0hMn4+PFTtWUS793HtDkL0KubBw7u2Yle3TwwddY8JN3/m5dHW0sLk8aPxb5d27Bv1zY42NkgcFowLxBjGAYTp8/Cq9epWLciBDG7w6Gro4OACZPx6fPnOu+3sLpOHwv3oFHY98s8/Nq2N3LT3mFi7B7IKilWW8ZryVR0GOOD/RPmY6FFZ1zavBdjj2yBfhtLXh4F1UaY9tchlBQVY0M3Pyy06IKDU5bgU87779Etkdtx4HfsOnISc8aPQMy6peCqq8J/1jJ8/FT9/3F+QSH0dLQQNHIwuGqq1eYzM9RDXNQm3nZsU2gd9ID8CEQaLMnKykJHR4e1qamp8fZzOBxs374dffr0gYKCApo2bYrjx48DAJ4/fw43NzcAgJqaGjgcDvz8/ADwT8MZGRlhyZIl8PPzg4qKCgICAgAAV69eRYcOHSAvLw99fX0EBgYK/NCvjXv37qFTp06Ql5eHhoYGRo8ejby8PN5+Pz8/eHt7Y9myZdDW1oaqqioWLlyI4uJiTJs2Derq6tDT00N4eDir3tevX2PgwIFQU1ODhoYGvLy88Pz5c5G0+WsYhsGeqH0IGOmHzp3c0NTMFEsWzkd+fj5Onjpdbbk9Ufvg6GAP/5F+MDY2gv9IP9jbt8We6H28PJF7otDHqzf69fGGibExZkwNgo62NmIOHmLVJSMtDS6Xy9tUVFR4+yQlJVn7uFwuzl+8CM+unaGgoCD6E/KdnP7rHuaHHcHR87fruyl1jmEY7NkXg4ARw9DZzRVNTU2wdP5s5OcX4I/TsdWW27PvABzt7eDv5wsTI0P4+/nCoa0t9uw7wMvTsb0LOrg4wcjAAEYGBggcNxoKCvK8gOrFy5dIuv835s6YgpYW5jA2NMCc6UH49Okz/jzT8Ecm3SeNxJ9LNyLxyGm8+fsf7Bo+BTIK8rD38aq2jINvH/y5bCPu/3kRGc9e4tLmPXhw+hI6T/Hn5ek6YxyyXr5B5MhpeH7jLjJfvMKj81eR8b+UauttqBiGQeSRPzFmkDe6tLNHUyN9hEwZh/yCQpy48Fe15Vo1N8W0gCHo3tEZMtLV3+ckKSkJTXVV3qau2qguuvFd0MiScL77mqWFCxdiwIABSEpKQvfu3TFkyBBkZWVBX1+f94TOR48eITU1FWvXrq22nhUrVqBly5a4desW5s6di3v37sHDwwN9+/ZFUlIS9u/fjytXruCXX34Rus2fPn2Cp6cn1NTUcOPGDRw4cABnz57lq/v8+fN48+YNLl26hNWrV2PBggXo2bMn1NTUkJCQgLFjx2Ls2LF4+fIlr143NzcoKSnh0qVLuHLlCpSUlODp6fldRstev36DjMxMODk68tLKHk9vg8S7SdWWu5t0D86O7Id/uTg54u6/ZYqKipD88CFfHidHByQmseu9ees2XDt7oFeffliweCkys7KqPe6D5GQ8fPQP+nhV/2FBGpZXb1KRkZkFZ4e2vDQZGRnYWrfB3S9GIiu7e+8+qwwAODvaI7GaMiUlJfjzzFl8/pyP1i3LRlEKC4sAALIyMrx8kpKSkJaWwm0B13dDwDXWh4quFpLPXOalFRcW4nFcAkycbastJyUrg6L8AlZa0ed8mLWrOJete3dGys17CIjZiNC3NzHr9h9o5z9I9J34Dl6lpSMjOwfONq14aTIy0rBrZY7E5H+Erj/ldRpcfcahy/BATAlZh5epb4Wus75QsCQckQZLJ06cgJKSEmurvNbIz88PgwcPhpmZGZYtW4aPHz/i+vXrkJSUhLq6OgBAS0sLOjo6rFGGyjp16oSpU6fCzMwMZmZmWLFiBXx8fDBp0iQ0bdoUzs7OWLduHSIjI5Gfn19tPbm5uXxtVlJSYuXZu3cvPn/+jMjISLRs2RKdOnXChg0bsHv3brx9W/HHo66ujnXr1qF58+YYOXIkmjdvjk+fPmHWrFlo2rQpgoODISMjg7/+KvvGs2/fPkhISGD79u1o1aoVzM3NsXPnTqSkpODixYu1Pf21lpGZCQDQ0FBnpWuoqyPz333VlSv/vyqnrq7Oqy87JwclJSXQ0NBg16tRkQcA2rk4I2TJImzfHIYpkyfh7wcP4D92fLWB4uGjx2FibIw2ra1q3klSr8qvIw31yteYGutaqCwjM6uKMurIyGQH0/88eQr7jl1h294di5evwprlS2FqYgwAMDYyRGNdHawJ24Lc9x9QVFSE7bv2ICMzCxkZ1R+7IWikowkAeP/2HSv9/dt3vH1VeXD6EjoH+UPLzAgcDgfmnduhtVcXNNKtKMM1MUCHcUOR/vg51nsMx+XNezFg3QI4+Patk77UpYzssgfyctXYnxVcNRVkZAn3sF6rFmYImTYO25YGY+HEAGRk5cAnaD5y3n8Qqt76QsGScET6nCU3Nzds2rSJlVb5Q9XKquKDTlFREcrKykhPT6/1sezs7Fivb926hSdPnmDv3r28NIZhUFpaimfPnsHcvOonjiorK+P2bf7pkKZNKxZSJicno3Xr1lBUrFgr4OLigtLSUjx69Ij3S8eWlpaQkKiIP7W1tdGyZcWiSUlJSWhoaPD6W97myuux8vPz8bSaRdYFBQUoKGB/c0RRQY1+AfqPk6ewaFkI7/XGtWXrgzhgX/wMwwAcwX8QnMr7Gf40viwMwzqWZ9cuvH83NTOFpbk5PHr2xqUrf6FzJzdW2fz8fPx56jRG+48S2C5Sv06cOoNFv67kvd64ejmAqi4nhv8aqqSq67JyGWNDAxzcHY4PeXmIPX8RcxYtxc5N62FqYgxpKSmsDlmC+Ut/Rbsu3SEpKQnHtrZo5+SIhsbexws+W5bxXm/sUXajQ+UfWOBwOICAH12ImbgQQ7f9igUPz4FhGLx7+gJXdx6A84j+FXVIcPDi5j0cm70CAPAy8W/oWjaF67ihSNjdsJ+4/fv5K1iwbjvv9eZF0wFUd60Id6wObdvw/t3MGGhj0RQeIybhaOwl+PXrIVzl5Icj0mBJUVERZmZmAvNIS0uzXnM4HJSWln7Tsb5UWlqKMWPGIDAwkC+vgYFBtfVISEh8tc1VvUmX+zK9qr4J6m9paSlsbW1ZAV45Tc2qvz2GhIRg4cKFrLTZwTMwd1awwD4AQEfX9mjVqmKhZ/kITkZmJjQ1ubz0rOxsvm/1X+JqaPCNPGVlV4wEqKmqQlJSku/be1ZWNt8o1pc0NblorKvL+p2gcrHnzuNzfj569exeRUnSULi1bwcrSwve68KisqmwjMwsaHIrrrHMrJyvXGPqyMiqfI1lQ0NdjZUmLS0NA309AICleQvcT36IPfsPYn7wtH/TmuPgnp34kJeHoqIiqKupwWfkaFi0aCFcR0Xs7vGzeJaQyHstJVs2daiio4X3aRWjS8paXLx/m1FtPXkZWdjcZzSkZGWhpKGKnDdv0efXmch4VnF3WG5qOlIfPGaVS0t+Cpt+3UTUm7rTydEWVi0q3q/Lp1rfZedAU6Pi2sjMeQ8NtepnJr6Fgpwcmhnp48WbtK9nboD+qyNCotKgnrMk8+/agpKSklqXtbGxwd9//82blvtyk/lizcK3sLCwQGJiImux+F9//QUJCQk0a9bsm+u1sbHB48ePoaWlxdfm6qYgg4ODkZuby9qmTwmq0fEUFRVhoK/P20xNTMDV0EB8QgIvT1FREW7dui1wqqu1VSvEJ1xnpV29loDW/5aRlpaGeYsWfHmuJVxHG6vq683JyUHa27fgfvGhWu7IsePo6NoB6mpqVZQkDYWiogIM9PV4m6mxEbga6oi/foOXp6ioCLfuJKJ1q+pvVW/dqiXiE26y0q4m3EAbAWUAAAyDwiL+aVxlJSWoq6nhRcpL/J38CJ06tKtdx+pYQd5HvHv6grelPniM3NR0mHepaKektDSaujrgf1dvfbW+4oIC5Lx5CwkpKVj388TdYxWL6Z/+dQvazU1Y+bWbGSPzxWvRdaiOKCrIw7CxDm8zM9QDV00V8Xfu8fIUFhXj5r1ktDH/9vfmqhQWFuF/L99AU11VpPV+L5Icjsi2/yKRBksFBQVIS0tjbRkZ1X8LqszQ0BAcDgcnTpzAu3fvWHebfc2MGTMQHx+Pn3/+GYmJiXj8+DGOHz+OCRMmfEtXWIYMGQI5OTkMHz4c9+/fx4ULFzBhwgT4+vrypuC+tV4ulwsvLy9cvnwZz549Q1xcHCZOnIhXr15VWUZWVhaNGjVibTWZgqsKh8PBUJ9B2BEegXPnL+Dxk6eYM38h5OTk0N3Tg5dv1rz5WLt+Y0W7Bw9C/LUEhEfswrNnzxEesQsJCdcxdHDFItFhQ31w+OgxHDl2HP979gyhq1YjNS0N/X8qWxfx6dMnrPxtLe4mJeH1mze4cfMWJkyeAlVVVbi7dWS1M+XlS9y6fQd9vcVjYbeivCxaN9NH62b6AACjJly0bqYPfZ3qR1p+VBwOB0MHDcD2iD04d/ESHj/9H2YvWgY5OVn08KiYhp21YAnWbNzMez104E+Iv34DOyL34n/PX2BH5F4kXL+JoYMqppPWhm3BrTt38fpNKv558hTrNm3FjduJ6OHRlZfn9LkLuHHrDl6+foPzcZcxOjAInTq0h7Njw/8h3HNrwuE562e08fZAY8tmGB6xEoWfPuN61DFeHr9dq+C9bDrvtZF9G7Tp4wGusT7M2rVF4Kld4EhI4Ezolop6f9sBE0dreAaPh6apIdoO7o12owcjbmPkd+2fKHA4HAzr0w1b9x3D2b9u4PHzl5i9ahPkZGXQ082Fl2/mijCsDq94jE1hUTGSnz5H8tPnKCouxtuMbCQ/fc4aNQrdtgc3kh7gVVo67j58gklL1yDv02d4de7wXftIGgaRTsOdOnUKurq6rLTmzZvj4cOHNSrfpEkTLFy4EDNnzsSIESMwbNgwRERE1KislZUV4uLiMHv2bLRv3x4Mw8DU1BQDBw6sbTf4KCgo4PTp05g4cSLatm0LBQUF9OvXD6tXrxa63kuXLmHGjBno27cvPnz4gCZNmsDd3R2NGn2fW1RHDB+G/IICLP01FO8/fECrlpbYvHE9a5ozLe0tJDgVcXWb1lZYvmwJNoRtxoZNW6Cvp4fQX5fB6otv/Z5duyAnJxdbtu3Au4wMmJmaYuO639D43+tDQkICT548we9/nMSHDx+gyeWirZ0tVoQs45tiPXLsd2hpafLdXfejsrUwwtntM3ivV04dDACIPH4F/vPDqyv2wxrp64OCggIsCV2F9x/y0MrSHFvWrYaiYsXjH1LfvgXni2mCNlatELp4PtZv2Y4NW7ZDX68JVixdCKuWFdPImVnZmLVwCd5lZEJZSRFNzUyxac1K1l10GRmZWLFmAzKzsqDJ1UCvbp4YO2r49+m4kM6EboaMvBwGhy2GgpoKniUkYl1XXxTkVYxwqxs0AVNasYZJWk4WXkumgmtigIK8j7h/8gJ2+k7G59yKZyi9uJmEzX3GwDtkOnrMm4iMZy9xYNIiVhD2IxnVvxfyCwqxaEM43ud9hFULU2xfNguKCvK8PKnpGZD4YkTkXWY2+v1csXRh56ET2HnoBNq2MseuFfMAAG8zsjD11/XIfv8B6iqN0LpFU0T/tghNtKtfYN+QSfxHR4REhcNUXkFIfjgFecLd9fFfodx+cn034YeQd+HX+m5Cgxeo1vBHphqCjf9r2AvGGwpJY5s6P8b26y9EVpe/vaHI6vpRNKg1S4QQQgghDY1Ip+EIIYQQ0vBI0N1wQqFgiRBCCBFz/9W72ESFpuEIIYQQQgSgkSVCCCFEzNHdcMKhYIkQQggRc5IUKwmFgiVCCCFEzNECb+HQmiVCCCGEEAFoZIkQQggRc7RmSTgULBFCCCFijtYsCYem4QghhBBCBKCRJUIIIUTM0TSccChYIoQQQsScJN0NJxSahiOEEEIIEYBGlgghhBAxR9NwwqFgiRBCCBFzdDeccGgajhBCCCFEABpZIoQQQsQcTcMJh4IlQgghRMzR3XDCoWCJEEIIEXMUKwmH1iwRQgghhAhAwRIhhBAi5iQ5HJFttRUWFgZjY2PIycnB1tYWly9frjbv4cOH0aVLF2hqaqJRo0ZwcnLC6dOnWXkiIiLA4XD4tvz8/Fq3raYoWCKEEELEnASHI7KtNvbv349JkyZh9uzZuHPnDtq3b49u3bohJSWlyvyXLl1Cly5dcPLkSdy6dQtubm7o1asX7ty5w8rXqFEjpKamsjY5OblvPj9fQ2uWCCGEEFInVq9ejVGjRsHf3x8AsGbNGpw+fRqbNm1CSEgIX/41a9awXi9btgzHjh3D77//Dmtra146h8OBjo5Onbb9SzSyRAghhIg5SQnRbQUFBXj//j1rKygo4DtmYWEhbt26ha5du7LSu3btiqtXr9ao3aWlpfjw4QPU1dVZ6Xl5eTA0NISenh569uzJN/IkahQsEUIIIWJOlNNwISEhUFFRYW1VjRJlZGSgpKQE2trarHRtbW2kpaXVqN2rVq3Cx48fMWDAAF5aixYtEBERgePHjyM6OhpycnJwcXHB48ePhTtJAtA0HCGEEEJqLDg4GEFBQaw0WVnZavNzKq1zYhiGL60q0dHRWLBgAY4dOwYtLS1euqOjIxwdHXmvXVxcYGNjg/Xr12PdunU17UatULBECCGEiLlvuYutOrKysgKDo3JcLheSkpJ8o0jp6el8o02V7d+/H6NGjcKBAwfQuXNngXklJCTQtm3bOh1Zomk4QgghRMzVx91wMjIysLW1RWxsLCs9NjYWzs7O1ZaLjo6Gn58foqKi0KNHj68eh2EYJCYmQldXt8Ztqy0aWSKEEELEnGQ9DY0EBQXB19cXdnZ2cHJywtatW5GSkoKxY8cCKJvSe/36NSIjIwGUBUrDhg3D2rVr4ejoyBuVkpeXh4qKCgBg4cKFcHR0RNOmTfH+/XusW7cOiYmJ2LhxY531g4IlQgghhNSJgQMHIjMzE4sWLUJqaipatmyJkydPwtDQEACQmprKeubSli1bUFxcjJ9//hk///wzL3348OGIiIgAAOTk5GD06NFIS0uDiooKrK2tcenSJdjb29dZPzgMwzB1Vjv5Lgrycuu7CT8E5faT67sJP4S8C7/WdxMavEC1untTFicb/3e4vpvwQ5A0tqnzYyS9Ed3nhFVjFZHV9aOgkSVxwKGlZzVBQUDNKLnNrO8mNHh52dfruwk/hGKpry8CJoDkdziGCNd3/yfRpywhhBBCiAA0skQIIYSIOQnQ0JIwKFgihBBCxBxNwwmHpuEIIYQQQgSgkSVCCCFEzEnQyJJQKFgihBBCxBxNwwmHpuEIIYQQQgSgkSVCCCFEzNHdcMKhYIkQQggRczQNJxwKlgghhBAxRwu8hUNrlgghhBBCBKCRJUIIIUTM0cCScChYIoQQQsScBC1aEgpNwxFCCCGECEAjS4QQQoiYo4El4VCwRAghhIg5mkYSDp0/QgghhBABaGSJEEIIEXMcmocTCgVLhBBCiJijh1IKh6bhCCGEEEIEoJElQgghRMzRLJxwKFgihBBCxBxNIwmHgiVCCCFEzNECb+FQsEkIIYQQIgCNLBFCCCFiju6GEw4FS4QQQoiYo1hJODQNRwghhBAiAI0sEUIIIWKOpuGEQ8ESIYQQIubobjjhiP00nJGREdasWVPfzSCEEELID6pOgyU/Pz94e3vzpV+8eBEcDgc5OTk1rquugp4FCxaAw+GAw+FAQkICjRs3xpAhQ/Dy5UuRH6sh2hdzAJ49e8PO0RkDfYbi1u07AvPfvHULA32Gws7RGd16eSHm4EG+PLHnzsG7X3/YOjjBu19/nDt/odr6tofvhJWNHZavWMVKD9u8Bb379oO9czu4uLohYOx4JN27/22drCMMwyBsWzg69fCGXQd3jBg3AU/+9+yr5WLPX4TXwKGwadcJXgOH4tzFS6z9+w8dQd8hw+Ho5gFHNw8MGTUWl69eY+XJyMzC7EVL0amHN9p26IyxE6fgRYp4XbPtbJrhyJpAPD+zGoV3wtG7o3V9N6lO1ef1FLYtHL0GDIG9axc4d+4G/18mIen+3yLt37dgGAZhW7bC3aM72jq3x8jRY/Hk6dOvlos9dx7ePw2EraMLvH8aWOV70L6Yg/Ds5QU7p3YYOGQYbt1hv/fNmb8QVrb2rG3I8JG8/bm5uQgJXYFefX+CvXN7dO3eC7+GrsSHD3nCd7wOSHBEt/0Xif3IUk1YWloiNTUVr169wv79+3Hv3j0MGDCgvptV506dPoPQlasQMGokYqL2wsbaGuMnBCI1Na3K/K9ev8b4CRNhY22NmKi98B85Ar+GrkTsuXO8PHfvJmH6zFno2aM7Du6LRs8e3TFt5swqA537f/+Ng4ePoFnTpnz7DA0NMWvGdByO2Ydd4dvRuLEuxv78M7Kys0V3AoQUvjsKkVH7MWvqZETv3AauujpGT5iMjx8/VVsm8d59TJuzAL26eeDgnp3o1c0DU2fNY30waWtpYdL4sdi3axv27doGBzsbBE4L5n1wMgyDidNn4dXrVKxbEYKY3eHQ1dFBwITJ+PT5c533+3tRlJdF0j8vMenXPfXdlO+ivq4nADA00MesqZNxKGoXIreGoYmuDsYETqn3v7eduyKxe280gmdMQ1RkBLgaGhgzfgI+fvxYbZm7SUmYHjwbPbt3w8HovejZvRumzZzFeg86dSYWoatWI2DkCMRE7YaNdRuMnzCJ773PxdkJ50+f5G1h637j7Ut/l4H0dxmYMmkiDu2PxuIF8/BXfDzmL14i+hMhAhwRbv9FDSZYOnToECwtLSErKwsjIyOsWlUx0tCxY0e8ePECkydP5o0Clbt69So6dOgAeXl56OvrIzAwUOAfUlWkpKSgo6ODxo0bo3379ggICMC1a9fw/v17Xp5NmzbB1NQUMjIyaN68OXbv3s2qIyUlBV5eXlBSUkKjRo0wYMAAvH37lrd/wYIFaNOmDcLDw2FgYAAlJSWMGzcOJSUlCA0NhY6ODrS0tLB06dLanrpvFrl3L/p4e6FfH2+YmBhjxrQp0NHWrnK0CAAOHDwEXR0dzJg2BSYmxujXxxt9vHpjV2TFh9meqGg4OjjAf+QIGBsbwX/kCNi3tceeqChWXZ8+fULw7LlYMHc2GjVS5jtWj26ecHRwgJ6eHsxMTTEtaDLy8j7in38ei/YkfCOGYbBnXwwCRgxDZzdXNDU1wdL5s5GfX4A/TsdWW27PvgNwtLeDv58vTIwM4e/nC4e2ttiz7wAvT8f2Lujg4gQjAwMYGRggcNxoKCjI8z4AX7x8iaT7f2PujCloaWEOY0MDzJkehE+fPuPPM2frvO/fy+m/7mF+2BEcPX+7vptS5+rzegKAHh5d4GRvB/0mjWFmYoxpEycg7+NH/PPk66M4dYVhGOyJ2oeAkX7o3MkNTc1MsWThfOTn5+PkqdPVltsTtQ+ODvbwH+n373uQH+zt22JP9D5ensg9Uejj1bvsvc/YGDOmBv373neIVZeMtDS4XC5vU1FR4e1ramaK31YsR8cO7aGvrwcH+7aYMH4c4i5dRnFxsehPCKlXDSJYunXrFgYMGIBBgwbh3r17WLBgAebOnYuIiAgAwOHDh6Gnp4dFixYhNTUVqampAIB79+7Bw8MDffv2RVJSEvbv348rV67gl19++ea2pKWl4fDhw5CUlISkpCQA4MiRI5g4cSKmTJmC+/fvY8yYMRgxYgQuXCgb2mUYBt7e3sjKykJcXBxiY2Px9OlTDBw4kFX306dP8eeff+LUqVOIjo5GeHg4evTogVevXiEuLg7Lly/HnDlzcO3aNb52iVpRURGSkx/C2dGRle7k5IjEu0lVlrmbdA9OTuz8zk5OeJD8AEVFZW8Od+8lwdnRgZXHxckRdyvVufTX5WjfzgWODuy81bX14OEjUFZSQvNmzb6a/3t49SYVGZlZcHZoy0uTkZGBrXUb3BUwXXj33n1WGQBwdrRHYjVlSkpK8OeZs/j8OR+tW1oCAAoLiwAAsjIyvHySkpKQlpbC7Wr+70jDVp/XU2VFRUU4ePR42d9bU7Nv6I1ovH79BhmZmXD64j1KRkYGtrY21b5HAWXvU4Leg4qKipD88CFfHidHByQmseu9ees2XDt7oFeffliweCkys7IEtvlDXh6UFBUhJdXw7p2S4HBEtv0X1fn/6IkTJ6CkpMRKKykpYb1evXo13N3dMXfuXABAs2bN8ODBA6xYsQJ+fn5QV1eHpKQklJWVoaOjwyu3YsUK+Pj4YNKkSQCApk2bYt26dXB1dcWmTZsgJydXozbeu3cPSkpKKC0txed/pzECAwOhqKgIAFi5ciX8/Pwwfvx4AEBQUBCuXbuGlStXws3NDWfPnkVSUhKePXsGfX19AMDu3bthaWmJGzduoG3bsjez0tJShIeHQ1lZGRYWFnBzc8OjR49w8uRJSEhIoHnz5li+fDkuXrwIx0pBTLmCggIUFBSwE4sLISsrW6O+lsvOyUFJSQk0NNRZ6Rrq6sjIzKiyTGZmJjTUK+XXUEdxcQlycnKgqclFRkYm1DU0WHnUNTSQkZnJe/3n6dNIfvgQ0bsjBbYx7tJlTA+ehfz8fGhyudiyaSPU1FRr0cu6k/lvf/jOh7oaUtOqnsYEytYa8ZdRR0Ym+034nydPMdR/HAoLC6EgL481y5fC1MQYAGBsZIjGujpYE7YF82ZOg4K8HHZF7UdGZhYyMjJBfjz1eT2Vi7vyF6bNWfjv35sGtq5fDTVVVSF6JZzy94yq3qPKvzBXV0690jlRV1fn1Vfx3sd+n9LQUGe9T7VzcUbXzu7Q1dXF6zdvsHHTZviPHY/9eyIh88UXlXI5OTnYuj0cP/XrU7uOfif/0RhHZOp8ZMnNzQ2JiYmsbfv27aw8ycnJcHFxYaW5uLjg8ePHfIHVl27duoWIiAgoKSnxNg8PD5SWluLZs68vjCzXvHlzJCYm4saNG1i6dCnatGnDmg6rrn3Jycm8/fr6+rxACQAsLCygqqrKywOULVJXVq6YctLW1oaFhQUkJCRYaenp6dW2NSQkBCoqKqwtdOWqavN/DafSDDTDMAJvMa28j2GYf9O/zFOp0Bd1pqWlYfmKVQhZsvirAV7btnY4EB2FyJ3hcHF2wtQZwV/9ZldXTpw6A/uOXXlb0b/D7PynSvD5A2p2zo0NDXBwdzj27tiMAX29MGfRUjz9d42JtJQUVocswYuUl2jXpTvaunbBzdt30M7JERISkkL1k3wfDel6KtfW1gYHd4dj97ZNcHF0wNRZ85GZ9f3WLP1x8hQc2rnytvKprKr697VPfr5zxvCn8WVhGNaxPLt2QYf27dDUzBQdO7RH2Lq1ePEiBZeu/MV3vLy8PPw8MQgmJsYYGxDwta7WCw7DiGz7L6rzkSVFRUWYmbGHcl+9esV6XdUfN1OD/5DS0lKMGTMGgYGBfPsMDAxq3EYZGRleGy0tLfH48WOMGzeOtS6pqvaVp1UXYFROl5aWZu3ncDhVppWWllbb1uDgYAQFBbETiwsF9K5qaqqqkJSUZH2TAoCs7GxoqGtUWUaj0ggRAGRlZUNKShIqKqoAAC5XA5kZlfNUfPt9kPwQWVlZGDTEl7e/pKQEt27fwb6YGNy8dpU3/akgLw8DA30YGOijtVUr9PTqgyNHj8F/5Iha91dYbu3bwcrSgve6sKhsKiwjMwuaXC4vPTMrh++b/pe4GurIyKrqnKux0qSlpWGgrwcAsDRvgfvJD7Fn/0HMD572b1pzHNyzEx/y8lBUVAR1NTX4jBwNixYthOso+S4a2vUE/Pv3pq8HA309tG5liR79BuPI8RPw9/PF99DRtT1ataqYGiwsLHtfy8jMhKZmxTkp65+gc6LBG6mrKFPxHsR77+N7n8rmG8X6kqYmF411dZGSksJK//jxI8ZNmAgFBXmsWRkKaemGNwVX38LCwrBixQqkpqbC0tISa9asQfv27avNHxcXh6CgIPz9999o3Lgxpk+fjrFjx7LyHDp0CHPnzsXTp09hamqKpUuXok+fuhvVaxBrliwsLHDlyhVW2tWrV9GsWTPeB6eMjAzfKJONjQ3+/vtvmJmZ8W1VDZPW1Ny5cxEdHY3bt8sWlpqbm1fZPnNzc177U1JSWI8bePDgAXJzc3l5REVWVhaNGjVibbWdggPK3jzNzVsgPiGBlX7tWgLatLaqskxrq1a4do2d/+q1a7Awt+C9QbRuZcVX59VrCWj9b50O9m1xKGYfYqL38jZLCwv06OaJmOi9vP/vqjAMw3sD/d4UFRV4HyQG+nowNTYCV0Md8ddv8PIUFRXh1p1EtG7Vstp6WrdqifiEm6y0qwk30EZAGQAAw6CwiL/vykpKUFdTw4uUl/g7+RE6dWhXu46RetFQrydWFjC8IO57UFRUhIG+Pm8zNTEBV0OD9X5SVFSEW7duV/seBZS9T8UnXGelffkeJC0tDfMWLfjyXEu4jjZW1debk5ODtLdvwf0imM3Ly8OYnydAWloa61av+qb34u+GKRXdVgv79+/HpEmTMHv2bNy5cwft27dHt27d+ILOcs+ePUP37t3Rvn173LlzB7NmzUJgYCAOHapYfB8fH4+BAwfC19cXd+/eha+vLwYMGICESp89otQgQuApU6agbdu2WLx4MQYOHIj4+Hhs2LABYWFhvDxGRka4dOkSBg0aBFlZWXC5XMyYMQOOjo74+eefERAQAEVFRSQnJyM2Nhbr16//5vaYmJjAy8sL8+bNw4kTJzBt2jQMGDAANjY2cHd3x++//47Dhw/j7NmyO486d+4MKysrDBkyBGvWrEFxcTHGjx8PV1dX2NnZCX1+6sqwIUMwa+48WJqbo7WVFQ4ePozUtDT079cPALB2/Qa8TU/HssWLAAD9f+qH6P0xWLFqNfr16YO7SUk4cvQYlodUTFkO8RmEEf6jER4RATfXjrgQdxEJ1xMQsWMHgLI3xKaVRhrl5eWgoqLKS//0+TO2bQ9HR9cO0ORykZObi/0HDuBtejq6dun8PU7NV3E4HAwdNADbI/bAUF8fBvp62BaxG3Jysujh0YWXb9aCJdDS5GLSz2XfioYO/Al+YydgR+ReuHVohwuXriDh+k3s2rqRV2Zt2Ba0c3KEjrYWPn76hFOx53DjdiI2rVnJy3P63AWoq6pCR0cbj588xfLf1qFTh/ZwdrT/fiehjinKy8JMX4v32qgJF62b6SPr/Ue8TKuf6di6Up/X06fPn7FtZyQ6tm8HTa5G2d/boSN4m/4OXd3dvu+J+AKHw8FQn0HYER5Rdk4MDLA9fCfk5OTQ3dODl2/WvPnQ1tTCxAk/AwCGDB6EEQFjEB6xC26urrgQF4eEhOuI2LGNV2bYUB/MmjsflhbmaG3VCgcPHyl77/upL4Cyu3XDtmxDF3c3cLlcvHmTinUbw6Cqqgp3t44AykaUxvwciPz8fIQsXoSPH/Pw8WPZM5bU1NQEfvGrD5xaBjmCVLV2VlZWtspgcfXq1Rg1ahT8/f0BAGvWrMHp06exadMmhISE8OXfvHkzDAwMeM9VNDc3x82bN7Fy5Ur0+/ezac2aNejSpQuCg4MBlM24xMXFYc2aNYiOjhZZP7/UIIIlGxsbxMTEYN68eVi8eDF0dXWxaNEi+Pn58fIsWrQIY8aMgampKQoKCsAwDKysrBAXF4fZs2ejffv2YBgGpqamfHehfYspU6bAxcUFCQkJ8Pb2xtq1a7FixQoEBgbC2NgYO3fuRMeOHQGU/VEfPXoUEyZMQIcOHSAhIQFPT0+hArbvwdOjK3Jyc7Fl23a8y8iAmakpNq5bi8aNdQEA7zIykPbF4lK9Jk0Qtn4tQletxr6YA9DU1MTM6VPRxd2dl6dN69ZYHrIUG8I2YUPYZujr6SE0JARWX/um+wVJCQk8f/4cU06cQHZODlRVVGBpaYGIHdtgZmoquhMgpJG+PigoKMCS0FV4/yEPrSzNsWXdaigqKvDypL59C84XT3FrY9UKoYvnY/2W7diwZTv09ZpgxdKFsPrizqTMrGzMWrgE7zIyoaykiKZmpti0ZiXrrqeMjEysWLMBmVlZ0ORqoFc3T4wdNfz7dPw7sbUwwtntM3ivV04dDACIPH4F/vPD66tZdaa+ridJCQk8e5GC4yfnIDsnF6oqjWBpbo5dWzbArNIi8O9txPBhyC8owNJfQ/H+wwe0ammJzRvX826+AYC0tLeQ4FRMkrRpbYXly5ZgQ9hmbNi0pew96NdlrPcgz65dkJOTiy3bdnzx3vcbGuuWvfdJSEjgyZMn+P2Pk/jw4QM0uVy0tbPFipBlvGM/SH6Ie/fL7jrs4d2X1e4/fz+KJo0b19l5qW8hISFYuHAhK23+/PlYsGABK62wsBC3bt3CzJkzWeldu3bF1atXq6w7Pj4eXbt2ZaV5eHhgx44dKCoqgrS0NOLj4zF58mS+PHX5ax0cpiaLg0iDVvDxQ3034YfAKRKfBzbWJSW3mV/P9B+Xd+HX+m7CD4GRasDTUg2IrJLK1zMJqSAvV3SVScvVaGTpzZs3aNKkCf766y84Ozvz0pctW4Zdu3bh0aNHfFU3a9YMfn5+mDVrFi/t6tWrcHFxwZs3b6CrqwsZGRlERETAx8eHlycqKgojRozgv1tcRBrEyBIhhBBC6pAIx0Wqm3KrjqAbpGqav3J6besUVoNY4E0IIYQQ8cLlciEpKclazgEA6enp0NbWrrKMjo5OlfmlpKR4z8aqLk91dYoCBUuEEEKIuKuHu+HKnrhui9hY9k/2xMbGsqblvuTk5MSX/8yZM7Czs+M9aqe6PNXVKQo0DUcIIYSIOVHeDVcbQUFB8PX1hZ2dHZycnLB161akpKTwnpsUHByM169fIzKy7Bcdxo4diw0bNiAoKAgBAQGIj4/Hjh07WHe5TZw4ER06dMDy5cvh5eWFY8eO4ezZs3yP+BElCpYIIYQQUicGDhyIzMxM3m+7tmzZEidPnoShoSEAIDU1lfXMJWNjY5w8eRKTJ0/Gxo0b0bhxY6xbt4732AAAcHZ2xr59+zBnzhzMnTsXpqam2L9/Pxxq8Fuj34ruhhMDdDdczdDdcDVDd8N9Hd0NVzN0N1zNfI+74Qpzqv8ZrdqSUdX6eiYxQyNLhBBCiLirp2k4cUHBEiGEECLuKFgSCt0NRwghhBAiAI0sEUIIIeKulEaWhEHBEiGEECLm6uvRAeKCpuEIIYQQQgSgkSVCCCFE3NHIklAoWCKEEELEHT1SUSg0DUcIIYQQIgCNLBFCCCHijqbhhELBEiGEECLm6G444dA0HCGEEEKIADSyRAghhIg7GlkSCgVLhBBCiLijYEkoFCwRQggh4o6CJaHQmiVCCCGEEAFoZIkQQggRc3Q3nHAoWCKEEELEXSkFS8KgaThCCCGEEAFoZIkQQggRd/TbcEKhYIkQQggRd7RmSSg0DUcIIYQQIgCNLBFCCCFiju6GEw4FS4QQQoi4o2BJKDQNRwghhBAiAI0skf+MQDX7+m7CDyEv+3p9N6HBU3KbWd9N+CF8Pj65vpvwY1BqVffHoJEloVCwRAghhIi70pL6bsEPjYIlQgghRMwx9ARvodCaJUIIIYQQAWhkiRBCCBF3NA0nFAqWCCGEEHFHwZJQaBqOEEIIIUQAGlkihBBCxBxTQiNLwqBgiRBCCBF3dDecUGgajhBCCCFEABpZIoQQQsQdLfAWCo0sEUIIIWKOKS0R2VZXsrOz4evrCxUVFaioqMDX1xc5OTnV5i8qKsKMGTPQqlUrKCoqonHjxhg2bBjevHnDytexY0dwOBzWNmjQoFq1jYIlQgghhNQ7Hx8fJCYm4tSpUzh16hQSExPh6+tbbf5Pnz7h9u3bmDt3Lm7fvo3Dhw/jn3/+Qe/evfnyBgQEIDU1lbdt2bKlVm2jaThCCCFE3DXwBd7Jyck4deoUrl27BgcHBwDAtm3b4OTkhEePHqF58+Z8ZVRUVBAbG8tKW79+Pezt7ZGSkgIDAwNeuoKCAnR0dL65fTSyRAghhIg5UU7DFRQU4P3796ytoKBAqPbFx8dDRUWFFygBgKOjI1RUVHD16tUa15ObmwsOhwNVVVVW+t69e8HlcmFpaYmpU6fiw4cPtWofBUuEEEKIuCstEdkWEhLCW1dUvoWEhAjVvLS0NGhpafGla2lpIS0trUZ15OfnY+bMmfDx8UGjRo146UOGDEF0dDQuXryIuXPn4tChQ+jbt2+t2kfTcIQQQgipseDgYAQFBbHSZGVlq8y7YMECLFy4UGB9N27cAABwOBy+fQzDVJleWVFREQYNGoTS0lKEhYWx9gUEBPD+3bJlSzRt2hR2dna4ffs2bGxsvlo3QMESIYQQIv5EuGZJVla22uCosl9++eWrd54ZGRkhKSkJb9++5dv37t07aGtrCyxfVFSEAQMG4NmzZzh//jxrVKkqNjY2kJaWxuPHjylYIoQQQkiZ+vq5Ey6XCy6X+9V8Tk5OyM3NxfXr12Fvbw8ASEhIQG5uLpydnastVx4oPX78GBcuXICGhsZXj/X333+jqKgIurq6Ne4HrVkihBBCSL0yNzeHp6cnAgICcO3aNVy7dg0BAQHo2bMn6064Fi1a4MiRIwCA4uJi/PTTT7h58yb27t2LkpISpKWlIS0tDYWFhQCAp0+fYtGiRbh58yaeP3+OkydPon///rC2toaLi0uN20cjS4QQQoi4+wGe4L13714EBgaia9euAIDevXtjw4YNrDyPHj1Cbm4uAODVq1c4fvw4AKBNmzasfBcuXEDHjh0hIyODc+fOYe3atcjLy4O+vj569OiB+fPnQ1JSssZto2CJEEIIEXc/QLCkrq6OPXv2CMzDMAzv30ZGRqzXVdHX10dcXJzQbaNpOEIIIYQQAWhkiRBCCBFzTAN/gndDR8ESIYQQIu5+gGm4hoym4QghhBBCBKCRJUIIIUTc0ciSUChYIoQQQsQcrVkSDgVLhBBCiLijkSWh0JolQgghhBABaGSJEEIIEXc0siSU7zKy1LFjR0yaNOl7HIoQQgghlTAlJSLb/otqFSz5+fmBw+GAw+FAWloaJiYmmDp1Kj5+/Ciw3OHDh7F48WKhGloZh8PB0aNHha5nwYIFvD5JSEigcePGGDJkCF6+fCl8I38A+2IOwLNnb9g5OmOgz1Dcun1HYP6bt25hoM9Q2Dk6o1svL8QcPMiXJ/bcOXj36w9bByd49+uPc+cvsPaHbd4CKxs71ubWxYOV5+y58xg7/hd06OQOKxs7PHz0SPjOfgc950/Cr68TsO7TQwRd2Addi6YC80tISaH73EAsfhKH9Z8fYU7in7DwcOXLp9pYGyN2/4aVGXew7mMyZt85CQOblnXVDZFiGAZh28LRqYc37Dq4Y8S4CXjyv2dfLRd7/iK8Bg6FTbtO8Bo4FOcuXmLt33/oCPoOGQ5HNw84unlgyKixuHz1GitP2LZw9BowBPauXeDcuRv8f5mEpPt/i7R/9a2dTTMcWROI52dWo/BOOHp3tK7vJn1XDMNgw679cB0YAOvuPhgeNA+Pnwt+/378/CUmLliBzkPGwaLzT4g8dIIvz77jp+EdEIS2vX3RtrcvBk+YhUvXb9dVN0gDV+uRJU9PT6SmpuJ///sflixZgrCwMEydOrXKvEVFRQDKfu9FWVlZuJbWIUtLS6SmpuLVq1fYv38/7t27hwEDBtR3s+rcqdNnELpyFQJGjURM1F7YWFtj/IRApKamVZn/1evXGD9hImysrRETtRf+I0fg19CViD13jpfn7t0kTJ85Cz17dMfBfdHo2aM7ps2ciaR791l1mZqa4PyZU7ztUMw+1v7Pnz+jTZvWmDhhgug7Xke6Th8L96BR2PfLPPzatjdy095hYuweyCopVlvGa8lUdBjjg/0T5mOhRWdc2rwXY49sgX4bS14eBdVGmPbXIZQUFWNDNz8stOiCg1OW4FPO++/RLaGF745CZNR+zJo6GdE7t4Grro7REybj48dP1ZZJvHcf0+YsQK9uHji4Zyd6dfPA1FnzWIGOtpYWJo0fi327tmHfrm1wsLNB4LRgViBmaKCPWVMn41DULkRuDUMTXR2MCZyCrOzsOu3z96QoL4ukf15i0q+Cf1NLXO3YfxS7Dp3AnF9GIWbjr+Cqq8J/xiJ8/PS52jL5+QXQ09VGkP8QcNVVq8yjramByf5DcSBsOQ6ELYeDdUv8Mi/0q4FYg1VaKrrtP6jWwZKsrCx0dHSgr68PHx8fDBkyhDfCs2DBArRp0wbh4eEwMTGBrKwsGIZhTcMFBwfD0dGRr14rKyvMnz8fAHDjxg106dIFXC4XKioqcHV1xe3bFRG9kZERAKBPnz7gcDi81wDw+++/w9bWFnJycjAxMcHChQtRXFwssE9SUlLQ0dFB48aN0b59ewQEBODatWt4/77iw2jTpk0wNTWFjIwMmjdvjt27d7PqSElJgZeXF5SUlNCoUSMMGDAAb9++5e3/8twYGBhASUkJ48aNQ0lJCUJDQ6GjowMtLS0sXbr0q/8HohK5dy/6eHuhXx9vmJgYY8a0KdDR1q5ytAgADhw8BF0dHcyYNgUmJsbo18cbfbx6Y1dkxZv0nqhoODo4wH/kCBgbG8F/5AjYt7XHnqgoVl1SklLgcrm8TV1NjbW/V88eGDs6AI4O9qLveB1xnzQSfy7diMQjp/Hm73+wa/gUyCjIw97Hq9oyDr598Oeyjbj/50VkPHuJS5v34MHpS+g8xZ+Xp+uMcch6+QaRI6fh+Y27yHzxCo/OX0XG/1K+R7eEwjAM9uyLQcCIYejs5oqmpiZYOn828vML8Mfp2GrL7dl3AI72dvD384WJkSH8/Xzh0NYWe/Yd4OXp2N4FHVycYGRgACMDAwSOGw0FBXlWQNXDowuc7O2g36QxzEyMMW3iBOR9/Ih/njyt035/T6f/uof5YUdw9Px/b9SDYRhEHv4DY3z6okt7RzQ1NkDI9AnIzy/AifOXqy3XqoUZpo0Zhu5u7SAjLV1lHjcnO7g62MBIrzGM9Bpj0kgfKMjLISn5n7rqTt0qLRHd9h8k9JoleXl53ggSADx58gQxMTE4dOgQEhMT+fIPGTIECQkJePq04s3q77//xr179zBkyBAAwIcPHzB8+HBcvnwZ165dQ9OmTdG9e3d8+PABQFkwBQA7d+5Eamoq7/Xp06cxdOhQBAYG4sGDB9iyZQsiIiJqFYCkpaXh8OHDkJSUhKSkJADgyJEjmDhxIqZMmYL79+9jzJgxGDFiBC5cKJteYhgG3t7eyMrKQlxcHGJjY/H06VMMHDiQVffTp0/x559/4tSpU4iOjkZ4eDh69OiBV69eIS4uDsuXL8ecOXNw7do1vnaJWlFREZKTH8K5UuDq5OSIxLtJVZa5m3QPTk7s/M5OTniQ/ABFRWUB6d17SXB2dGDlcXFyxN1Kdb5ISYF7V0949uyN6TOD8erVK2G7VK+4xvpQ0dVC8pmKN+jiwkI8jkuAibNtteWkZGVQlF/ASiv6nA+zdm15r1v37oyUm/cQELMRoW9vYtbtP9DOf5DoO1EHXr1JRUZmFpwdKvojIyMDW+s2uFtptPFLd+/dZ5UBAGdHeyRWU6akpAR/njmLz5/z0bqlZZV5ioqKcPDocSgrKaF5U7Nv6A1paF6lpiMjKwfOtq15aTIy0rCzskDi36Kbui8pKcHJC1fwOT8frS2aiaxe8uMQ6m6469evIyoqCu7u7ry0wsJC7N69G5qamlWWadmyJaysrBAVFYW5c+cCAPbu3Yu2bduiWbOyi7BTp06sMlu2bIGamhri4uLQs2dPXt2qqqrQ0dHh5Vu6dClmzpyJ4cOHAwBMTEywePFiTJ8+nTdqVZV79+5BSUkJpaWl+Py5bOg2MDAQiopl0ycrV66En58fxo8fDwAICgrCtWvXsHLlSri5ueHs2bNISkrCs2fPoK+vDwDYvXs3LC0tcePGDbRtW/amX1paivDwcCgrK8PCwgJubm549OgRTp48CQkJCTRv3hzLly/HxYsXqxx9A4CCggIUFLA/XFFcCFlZ2Wr7V5XsnByUlJRAQ0Odla6hro6MzIwqy2RmZkJDvVJ+DXUUF5cgJycHmppcZGRkQl1Dg5VHXUMDGZmZvNetWrXE0sULYWhgiKysTGzdvgO+I0bhyIH9UFVVrVU/GopGOmXX5Pu371jp79++g7qhXrXlHpy+hM5B/nhy6TrePX2BFu4uaO3VBRzJiu8xXBMDdBg3FGdXb8epZWEwsm+NAesWoKigEAm7D9dJf0Ql89//d77rRl0NqWlVT/cCQEZmVhVl1JGRmcVK++fJUwz1H4fCwkIoyMtjzfKlMDUxZuWJu/IXps1ZiPz8fGhyNbB1/Wqo/aDXGWHL+Hc6laumykrnqqniTaW/xW/xz/9eYHDg7H+vLzmsWzAdZob6QtdbH5j/6IiQqNR6ZOnEiRNQUlKCnJwcnJyc0KFDB6xfv56339DQsNpAqdyQIUOwd+9eAGWjMtHR0bxRJQBIT0/H2LFj0axZM6ioqEBFRQV5eXlISRE87XDr1i0sWrQISkpKvC0gIACpqan49Kn69RHNmzdHYmIibty4gaVLl6JNmzas0ajk5GS4uLiwyri4uCA5OZm3X19fnxcoAYCFhQVUVVV5eYCy6cMv125pa2vDwsICEhISrLT09PRq2xoSEsI7J+Vb6MpVAs+LIBxwWK8ZhgGHw6kmN/j2MQzzb/qXeSoVqlRnexcXdHF3R7OmZnB0cMCGdWsBAMdP8C+ybKjsfbyw5sPfvE3y36H88vNRjsPhAJXSvhQzcSHSHz/HgofnsKHwMQZuWIirOw+AKalYF8CR4CDl9n0cm70CLxP/xuWtUbiyLRqu44bWTeeEcOLUGdh37Mrbiv6dAue/pARfZ0DNrk1jQwMc3B2OvTs2Y0BfL8xZtBRPKy0eb2trg4O7w7F72ya4ODpg6qz5yMwSnzVL/yW/n7sE255DeVtxcVkAUNX70teur5ow0m+Mw1tWIHr9Mgzs5YFZoRvw5MWPuWaJKS0V2fZfVOuRJTc3N2zatAnS0tJo3LgxpCvN95aPxgji4+ODmTNn4vbt2/j8+TNevnyJQYMqphX8/Pzw7t07rFmzBoaGhpCVlYWTkxMKCwsF1ltaWoqFCxeib9++fPvk5OSqLScjIwMzs7JheUtLSzx+/Bjjxo1jrUsS9MdY3R9m5fTK56r8rsLKaaUCLsbg4GAEBQWxE4sFn5eqqKmqQlJSkjXiAwBZ2dnQUNeosoxGpREiAMjKyoaUlCRUVFQBAFyuBjIzKufhHyX4koK8PJqameJFyo/zJnT3+Fk8S0jkvZaSlQEAqOho4X1axTdaZS0u3r+teqQOAPIysrC5z2hIycpCSUMVOW/eos+vM5HxrOJc5KamI/XBY1a5tOSnsOnXTUS9ER239u1gZWnBe1347xR9RmYWNLlcXnpmVo7Aa4KroY6MrKquTfbaNmlpaRjol43cWZq3wP3kh9iz/yDmB0/j5VGQl4eBvh4M9PXQupUlevQbjCPHT8Dfz/fbO0rqRSentrBqUXGHaeG/0//vsrKhqVFxbWTm5EJDTUXo48lIS8OwiS4AoGVzM9x/9AS7D5/EwsljhK6b/FhqPbKkqKgIMzMzGBoa8n3Q15Senh46dOiAvXv3Yu/evejcuTO0tbV5+y9fvozAwEB0794dlpaWkJWVRUYG+wNHWloaJZWe92BjY4NHjx7BzMyMb/ty9OZr5s6di+joaN6icnNzc1y5coWV5+rVqzA3NwdQNoqUkpLCetzAgwcPkJuby8sjKrKysmjUqBFrq+0UHFB2/szNWyA+IYGVfu1aAtq0tqqyTGurVrh2jZ3/6rVrsDC3gLR0WdzdupUVX51XryWgdTV1AmVTt/979pz1YdrQFeR9xLunL3hb6oPHyE1Nh3mXdrw8ktLSaOrqgP9dvfXV+ooLCpDz5i0kpKRg3c8Td49VLH5++tctaDc3YeXXbmaMzBevRdchEVFUVOAFJgb6ejA1NgJXQx3x12/w8hQVFeHWnUS0blX9ow9at2qJ+ISbrLSrCTfQRkAZAADDoLBI8JcHBgwviCM/FkUFeRg20eVtZoZ64KqrIv52xZrIwqIi3Ex6gDaWzUV+fAYMa43uj4QpKRXZ9l9Ub0/wHjJkCBYsWIDCwkL89ttvrH1mZmbYvXs37Ozs8P79e0ybNg3y8vKsPEZGRjh37hxcXFwgKysLNTU1zJs3Dz179oS+vj769+8PCQkJJCUl4d69e1iyZEmN22ZiYgIvLy/MmzcPJ06cwLRp0zBgwADY2NjA3d0dv//+Ow4fPoyzZ88CADp37gwrKysMGTIEa9asQXFxMcaPHw9XV1fY2dkJf7LqyLAhQzBr7jxYmpujtZUVDh4+jNS0NPTv1w8AsHb9BrxNT8eyxYsAAP1/6ofo/TFYsWo1+vXpg7tJSThy9BiWh1RMWQ7xGYQR/qMRHhEBN9eOuBB3EQnXExCxYwcvz8rf1qBjh/bQ0dFBVlY2tm7fgY8fP6J3z568PLm5uUhNS8O7d2WjNM+fvwAAcDU0wG2gQdW5NeHwnPUz0h8/R/rjZ/Cc9TMKP33G9ahjvDx+u1Yh5/VbHJ0VCgAwsm8D1SbaeJX4AKpNdNBzwSRwJCRwJnRLRb2/7cD0q4fgGTwet2L+gJF9a7QbPRh7Rwd/9z7WFofDwdBBA7A9Yg8M9fVhoK+HbRG7IScnix4eXXj5Zi1YAi1NLib9PBYAMHTgT/AbOwE7IvfCrUM7XLh0BQnXb2LX1o28MmvDtqCdkyN0tLXw8dMnnIo9hxu3E7FpzUoAwKfPn7FtZyQ6tm8HTa4GcnJzsf/QEbxNf4eu7m7f90TUIUV5WZjpa/FeGzXhonUzfWS9/4iXaVkCSv74OBwOhvXtga1Rh3kB1Naow5CTk0XPTu15+Wb+ug5aXA0E+Zct9ygsKsLTF2U3lRQVF+NtRhaSnzyDgrwcbyTptx170d7eGrqaXHz89BknL/6FG3cfYGvI7O/fURH4rwY5olJvwVL//v0xYcIESEpKwtvbm7UvPDwco0ePhrW1NQwMDLBs2TK+ZzmtWrUKQUFB2LZtG5o0aYLnz5/Dw8MDJ06cwKJFixAaGgppaWm0aNEC/v7+qK0pU6bAxcUFCQkJ8Pb2xtq1a7FixQoEBgbC2NgYO3fuRMeOHQFUPCBzwoQJ6NChAyQkJODp6clay9UQeXp0RU5uLrZs2453GRkwMzXFxnVr0bhx2ZvFu4wMpH2xCFevSROErV+L0FWrsS/mADQ1NTFz+lR0+WKBf5vWrbE8ZCk2hG3ChrDN0NfTQ2hICKy+GBFIf/sWM4JnIzsnB+pqamjVqiX27NrJOy4AXIy7hLkLFvJeTw+eBQAYOzoA48c2zCHwM6GbISMvh8Fhi6GgpoJnCYlY19UXBXkVD21VN2gCprRiDZO0nCy8lkwF18QABXkfcf/kBez0nYzPuRWPrXhxMwmb+4yBd8h09Jg3ERnPXuLApEWsIKwhG+nrg4KCAiwJXYX3H/LQytIcW9athqKiAi9P6tu34EhUTFm3sWqF0MXzsX7LdmzYsh36ek2wYulCWH1xp1tmVjZmLVyCdxmZUFZSRFMzU2xas5J3F52khASevUjB8ZNzkJ2TC1WVRrA0N8euLRtgVmkR+I/M1sIIZ7fP4L1eOXUwACDy+BX4zw+vr2Z9N6MGeiO/oBCL1m3D+w8fYWXeFNt/nQtFhYov2KnpGazZhXeZ2eg3tmKqdueB49h54DjaWllg1+qyL4eZ2bmY+et6vMvKhrKiApoZG2JryGzWnXc/kv/qWiNR4TCVV6SSH07Bxw/13YQfwkSlVvXdhB/Cuuzr9d2EBk/JbWZ9N+GH8Pn45Ppuwg9BUr/u35tyd8wRWV0qo2o+UyMu6Id0CSGEEDFH03DCoWCJEEIIEXMULAlH6Cd4E0IIIYSIMxpZIoQQQsRcaQk9wVsYFCwRQgghYo7uhhMOTcMRQgghhAhAI0uEEEKImKMF3sKhYIkQQggRcxQsCYem4QghhBBCBKCRJUIIIUTM0QJv4VCwRAghhIi5UpqGEwoFS4QQQoiYozVLwqE1S4QQQgghAtDIEiGEECLmaGRJOBQsEUIIIWKOFngLh6bhCCGEEFLvsrOz4evrCxUVFaioqMDX1xc5OTkCy/j5+YHD4bA2R0dHVp6CggJMmDABXC4XioqK6N27N169elWrtlGwRAghhIg5pqRUZFtd8fHxQWJiIk6dOoVTp04hMTERvr6+Xy3n6emJ1NRU3nby5EnW/kmTJuHIkSPYt28frly5gry8PPTs2RMltfhxYZqGI4QQQsRcQ1+zlJycjFOnTuHatWtwcHAAAGzbtg1OTk549OgRmjdvXm1ZWVlZ6OjoVLkvNzcXO3bswO7du9G5c2cAwJ49e6Cvr4+zZ8/Cw8OjRu2jkSVCCCGE1FhBQQHev3/P2goKCoSqMz4+HioqKrxACQAcHR2hoqKCq1evCix78eJFaGlpoVmzZggICEB6ejpv361bt1BUVISuXbvy0ho3boyWLVt+td4vUbBECCGEiLnS0lKRbSEhIbx1ReVbSEiIUO1LS0uDlpYWX7qWlhbS0tKqLdetWzfs3bsX58+fx6pVq3Djxg106tSJF7ylpaVBRkYGampqrHLa2toC662MpuEIIYQQMSfKabjg4GAEBQWx0mRlZavMu2DBAixcuFBgfTdu3AAAcDgcvn0Mw1SZXm7gwIG8f7ds2RJ2dnYwNDTEH3/8gb59+1Zb7mv1VkbBEiGEEEJqTFZWttrgqLJffvkFgwYNEpjHyMgISUlJePv2Ld++d+/eQVtbu8Zt09XVhaGhIR4/fgwA0NHRQWFhIbKzs1mjS+np6XB2dq5xvRQsEUIIIWKOqcWdX6LE5XLB5XK/ms/JyQm5ubm4fv067O3tAQAJCQnIzc2tVVCTmZmJly9fQldXFwBga2sLaWlpxMbGYsCAAQCA1NRU3L9/H6GhoTWul9YsEUIIIWKOKS0V2VYXzM3N4enpiYCAAFy7dg3Xrl1DQEAAevbsyboTrkWLFjhy5AgAIC8vD1OnTkV8fDyeP3+OixcvolevXuByuejTpw8AQEVFBaNGjcKUKVNw7tw53LlzB0OHDkWrVq14d8fVBI0sEUIIIWKuoT86AAD27t2LwMBA3p1rvXv3xoYNG1h5Hj16hNzcXACApKQk7t27h8jISOTk5EBXVxdubm7Yv38/lJWVeWV+++03SElJYcCAAfj8+TPc3d0REREBSUnJGreNgiVCCCGE1Dt1dXXs2bNHYB6GYXj/lpeXx+nTp79ar5ycHNavX4/169d/c9soWCKEEELE3I8wstSQUbBECCGEiLlSCpaEQgu8CSGEEEIEoJElQgghRMzV1V1s/xUULBFCCCFijtYsCYeCJfKfsfF/h+u7CT+EYqmaPZn3v+zz8cn13YQfgnzv3+q7CT+Ewjvh9d0E8hUULBFCCCFijilhvp6JVIuCJUIIIUTM0d1wwqG74QghhBBCBKCRJUIIIUTMMaU0DScMCpYIIYQQMVdKa5aEQsESIYQQIubo0QHCoTVLhBBCCCEC0MgSIYQQIubo0QHCoWCJEEIIEXO0Zkk4NA1HCCGEECIAjSwRQgghYo4WeAuHgiVCCCFEzJXSc5aEQtNwhBBCCCEC0MgSIYQQIubobjjhULBECCGEiDn6IV3h0DQcIYQQQogANLJECCGEiDmahhMOBUuEEEKImKNgSTgULBFCCCFijtYsCYfWLBFCCCGECEAjS4QQQoiYY+ihlEKhYIkQQggRc/RDusKhaThCCCGEEAFoZIkQQggRc/RDusKhYIkQQggRc/ToAOHQNBwhhBBCiAA0skQIIYSIOVrgLRwKlgghhBAxx5TSmiVh0DQcIYQQQogANLJECCGEiDmahhOOyEeWOBwOjh49Kupqv5mfnx+8vb3ruxmEEEJIvWFKGJFtdSU7Oxu+vr5QUVGBiooKfH19kZOTI7AMh8OpcluxYgUvT8eOHfn2Dxo0qFZtq1WwlJ6ejjFjxsDAwACysrLQ0dGBh4cH4uPja3XQhuTixYusE6ihoYFOnTrhr7/+qu+mfRf7Yg7As2dv2Dk6Y6DPUNy6fUdg/pu3bmGgz1DYOTqjWy8vxBw8yJcn9tw5ePfrD1sHJ3j3649z5y9UquM2fpk4Ge5dPWFlY4fzFy6y9hcVFeO3tevQd8BA2Du3g3tXT8yaOw/p794J3d+6xDAMNuw+CFefcbDuPQzDpy3C4+cvBZZ5/PwlJi7+DZ2HTYCF52BEHjnJl2fD7oOw8BzM2toPHltX3RAKwzAI27IV7h7d0da5PUaOHosnT59+tVzsufPw/mkgbB1d4P3TQL5rBgD2xRyEZy8v2Dm1w8Ahw3DrDvtanTN/Iaxs7VnbkOEjeftzc3MREroCvfr+BHvn9ujavRd+DV2JDx/yhO94HWAYBht27YfrwABYd/fB8KB5NbueFqxA5yHjYNH5J0QeOsGXZ9/x0/AOCELb3r5o29sXgyfMwqXrt+uqGw1CO5tmOLImEM/PrEbhnXD07mhd30367piSUpFtdcXHxweJiYk4deoUTp06hcTERPj6+gosk5qaytrCw8PB4XDQr18/Vr6AgABWvi1bttSqbbUKlvr164e7d+9i165d+Oeff3D8+HF07NgRWVlZtTpobRUWFtZp/QDw6NEjpKam4uLFi9DU1ESPHj2Qnp5e58etT6dOn0HoylUIGDUSMVF7YWNtjfETApGamlZl/levX2P8hImwsbZGTNRe+I8cgV9DVyL23Dlenrt3kzB95iz07NEdB/dFo2eP7pg2cyaS7t3n5fmc/xnNmzVF8IzpVR4nPz8fyQ8fYoy/P/ZH7cHqlSvw4kUKAicFifYEiNiOA79j15GTmDN+BGLWLQVXXRX+s5bh46fP1ZbJLyiEno4WgkYOBldNtdp8ZoZ6iIvaxNuObQqtgx4Ib+euSOzeG43gGdMQFRkBroYGxoyfgI8fP1Zb5m5SEqYHz0bP7t1wMHovenbvhmkzZ7GumVNnYhG6ajUCRo5ATNRu2Fi3wfgJk/iuVRdnJ5w/fZK3ha37jbcv/V0G0t9lYMqkiTi0PxqLF8zDX/HxmL94iehPhAjs2H8Uuw6dwJxfRiFm469l19OMRYKvp/wC6OlqI8h/CLjqqlXm0dbUwGT/oTgQthwHwpbDwbolfpkX+tVA7EemKC+LpH9eYtKve+q7KaQaycnJOHXqFLZv3w4nJyc4OTlh27ZtOHHiBB49elRtOR0dHdZ27NgxuLm5wcTEhJVPQUGBlU9FRaVW7atxsJSTk4MrV65g+fLlcHNzg6GhIezt7REcHIwePXqw8mZkZKBPnz5QUFBA06ZNcfz4cd6+kpISjBo1CsbGxpCXl0fz5s2xdu1aVvnyqbOQkBA0btwYzZo1AwC8fv0aAwcOhJqaGjQ0NODl5YXnz5+z6g4KCoKqqio0NDQwffp0MEzNhgy1tLSgo6ODVq1aYc6cOcjNzUVCQgJvf1xcHOzt7SErKwtdXV3MnDkTxcXFvP0FBQUIDAyElpYW5OTk0K5dO9y4cYO3v3wE6/Tp07C2toa8vDw6deqE9PR0/PnnnzA3N0ejRo0wePBgfPr0qUZtFlbk3r3o4+2Ffn28YWJijBnTpkBHW7vK0SIAOHDwEHR1dDBj2hSYmBijXx9v9PHqjV2RFW9Ae6Ki4ejgAP+RI2BsbAT/kSNg39Yee6KieHnau7hgws/j0dm9U5XHUVZWwtZNYfDo2gXGRkZobdUKwTOm4UFycrWBXH1jGAaRR/7EmEHe6NLOHk2N9BEyZRzyCwpx4kL1o5StmptiWsAQdO/oDBnp6pcQSkpKQlNdlbepqzaqi24IhWEY7Inah4CRfujcyQ1NzUyxZOF85Ofn4+Sp09WW2xO1D44O9vAf6ffvNeMHe/u22BO9j5cnck8U+nj1LrtWjY0xY2rQv9fqIVZdMtLS4HK5vO3LN8SmZqb4bcVydOzQHvr6enCwb4sJ48ch7tJl1t9yQ8AwDCIP/4ExPn3Rpb0jmhobIGT6BOTnF+DE+cvVlmvVwgzTxgxDd7d2kJGWrjKPm5MdXB1sYKTXGEZ6jTFppA8U5OWQlPxPXXWn3p3+6x7mhx3B0fPiPYImSGkJI7KtoKAA79+/Z20FBQVCtS8+Ph4qKipwcHDgpTk6OkJFRQVXr16tUR1v377FH3/8gVGjRvHt27t3L7hcLiwtLTF16lR8+PChVu2rcbCkpKQEJSUlHD169KsnZeHChRgwYACSkpLQvXt3DBkyhDf6VFpaCj09PcTExODBgweYN28eZs2ahZiYGFYd586dQ3JyMmJjY3HixAl8+vQJbm5uUFJSwqVLl3DlyhUoKSnB09OTN/K0atUqhIeHY8eOHbhy5QqysrJw5MiRWp2QT58+YefOnQAA6X/fbF6/fo3u3bujbdu2uHv3LjZt2oQdO3ZgyZKKb6TTp0/HoUOHsGvXLty+fRtmZmbw8PDgG3VbsGABNmzYgKtXr+Lly5cYMGAA1qxZg6ioKPzxxx+IjY3F+vXra9Xmb1FUVITk5IdwdnRkpTs5OSLxblKVZe4m3YOTEzu/s5MTHiQ/QFFR2YfN3XtJcHZ0YOVxcXLE3WrqrKm8vDxwOBwoKysJVU9deZWWjozsHDjbtOKlychIw66VORJF8CGU8joNrj7j0GV4IKaErMPL1LdC1ylqr1+/QUZmJpy+uKZkZGRga2tT7TUFlF1Xgq6ZoqIiJD98yJfHydEBiUnsem/eug3Xzh7o1acfFixeisyvjHp/yMuDkqIipKQa1r0ur1LTkZGVA2fb1rw0GRlp2FlZIPHv6r9l11ZJSQlOXriCz/n5aG3RTGT1koZHlGuWQkJCeOuKyreQkBCh2peWlgYtLS2+dC0tLaSl1exL8q5du6CsrIy+ffuy0ocMGYLo6GhcvHgRc+fOxaFDh/jyfE2N3yGkpKQQERGBgIAAbN68GTY2NnB1dcWgQYNgZWXFyuvn54fBgwcDAJYtW4b169fj+vXr8PT0hLS0NBYuXMjLa2xsjKtXryImJgYDBgzgpSsqKmL79u2QkZEBAISHh0NCQgLbt28Hh8MBAOzcuROqqqq4ePEiunbtijVr1iA4OJg3V7l582acPl39N9ov6enpASgLlhiGga2tLdzd3QEAYWFh0NfXx4YNG8DhcNCiRQu8efMGM2bMwLx58/D582ds2rQJERER6NatGwBg27ZtiI2NxY4dOzBt2jTecZYsWQIXFxcAwKhRoxAcHIynT5/yhgx/+uknXLhwATNmzKiynQUFBfzBanEhZGVla9TPctk5OSgpKYGGhjorXUNdHRmZGVWWyczMhIZ6pfwa6iguLkFOTg40NbnIyMiEuoYGK4+6hgYyMjNr1b4vFRQUYM26Deju6QklpYYZLGVk5wIAuGrsoV2umgrevK36fNaUVQszhEwbB6MmusjIzsWW6CPwCZqP37esgGojZaHqFqXy/+OqrqnU1FSB5dQrXVfq6uq8+iquVfZ1paGhzrqu2rk4o2tnd+jq6uL1mzfYuGkz/MeOx/49kbz3kS/l5ORg6/Zw/NSvT+06+h1kZGcDAN/ULFdNFW/eCr9275//vcDgwNkoLCyEgrwc1i2YDjNDfaHrJf8NwcHBCApiL4uo7jNowYIFrM/8qpTPwpR/tn+JYZgq06sSHh6OIUOGQE5OjpUeEBDA+3fLli3RtGlT2NnZ4fbt27CxsalR3bVes/TmzRscP34cHh4euHjxImxsbBAREcHK92XwpKioCGVlZdb6n82bN8POzg6amppQUlLCtm3bkJKSwqqjVatWrDe4W7du4cmTJ1BWVuaNcqmrqyM/Px9Pnz5Fbm4uUlNT4eTkxCsjJSUFOzu7GvXt8uXLuH37NqKjo2FoaIiIiAjeyFJycjKcnJxY/2EuLi7Iy8vDq1ev8PTpUxQVFfGCIKBsVMre3h7JycnVnhttbW0oKCiw5la1tbUFrpWqKqIPXbmqRn2sCgfsi/BrF2blfeXTnF8m8xWvxcVeWVFRMaYHz0IpU4rZwVUHkPXh9/NXYOvtx9vKp3GqPp/CHatD2zbo2s4BzYwN4GzTCpsWl631Ohp7SbiKhfTHyVNwaOfK2wSdg6+dBL7rg+FP48vCMKxjeXbtgg7t26GpmSk6dmiPsHVr8eJFCi5d4Z8GzcvLw88Tg2BiYoyxX7yR1pffz12Cbc+hvK24uARA1X9v3/q39CUj/cY4vGUFotcvw8BeHpgVugFPXojvmiUClDKMyDZZWVk0atSItVUXLP3yyy9ITk4WuLVs2RI6Ojp4+5Z/xPzdu3fQ1tb+av8uX76MR48ewd/f/6t5bWxsIC0tjcePH3/9xP2r1mPPcnJy6NKlC7p06YJ58+bB398f8+fPh5+fHy+PdKW5cg6Hg9J/nx4aExODyZMnY9WqVXBycoKysjJWrFjBWh8ElAVZXyotLYWtrS327t3L1yZNTc3adoOPsbExVFVV0axZM+Tn56NPnz64f/8+ZGVlq3yDqggSOKx/V85TOe3Lc8PhcASeq6pUFdGjuPYL4NVUVSEpKck34pOVnQ0NdY0qy2hUMUKUlZUNKSlJqKioAvh/e/ceV/P9xwH89S1F5VSoUGtRDWXVsvx+Lr8h11w2sfnZKpdy+ZnNfRkbmrYwlzK3NbeGmdvIZWtXI0IociskEclQuiilOuf3RxyOkzoc9f2eej0fjx6Pzvf7VS8f3453n+/nAlhYNELmnaevyVLrkdJEcXEJAqdNQ3r6Daz+7ltJ9Sp1bfcmXFs5Kl8/eFAMALh9NxuWjRooj2dm56JRg+cbSFgZ43r10KKZLa7eEHf8VpfOb8HFpbXy9aPH4XcyM2FpaaE8XnZPPfvf36JRI2Sq3YeP7xnlvap2X91V68V6kqWlBaybNlX7RSw/Px8fjpsAY2MjLF44HwYVjBWrLl3bt4Vrq9eUrx88fKx9O+vuU/dTzku5nwwNDGBn0xQA8HpLR5y9cAkbdkRh9qT/af21SZpKNRy/+7I9Gj9Ymfbt2yMnJwfHjh3Dv/71LwDA0aNHkZOTgw4dOlT659esWYM333wTbm5ulV577tw5FBcXo2nTppX/BR7Sep0lZ2fnCme6PO3gwYPo0KEDxo4dC3d3dzg6OiJFg6nFbdq0QXJyMqysrODo6Kjy8aiHpWnTpoiNjVX+mZKSEsTHxz/332nIkCGQy+VYsWKF8u94+PBhlcHihw8fhkwmg42NDRwdHWFoaIiYmBjl+eLiYsTFxcHJyem5v39Fnqeir4iBgQGcnFrhyFNFamzsUbzh5lrun3FzdUFsrOr1h2Nj4ezkrPwPx83FVe1rHo49CrdnfM1neVQoXU1Lw8rwFTA3N3+uP1/VTIyNYGfdRPnhaPcKLBqY48jJM8prHhSXIO5MEt5werljQR48KMblazdg+YzZTtXFxMQEr9raKj8c7O1h0aiRyr9/cXEx4uNPPPOeAsruqyNHj6kce/KeMTAwgFOrVmrXxB49hjdcn/11s7OzcfOff1TeqO/du4f/fTQOBgYGWBK66IV+dqqCibER7GyaKj8c7V6BRUNzHDnxeEzWg+JixJ1OxButW77076+AAsXFxS/96xJpysnJCV5eXhg1ahRiY2MRGxuLUaNGoV+/fmjZ8vE936pVK7WxyLm5udi2bVu5vUopKSkIDg5GXFwcrly5gqioKAwaNAju7u4qT4Mqo3GxlJmZia5du+KHH37A6dOnkZqaim3btmH+/Pno37+/xt/Q0dERcXFx+P3333Hx4kXMnDlTZdbYs/j6+sLCwgL9+/fHwYMHkZqaiujoaEyYMAHXr18HAEyYMAHz5s1DZGQkzp8/j7Fjx1a6oFV59PT0MHHiRMybNw8FBQUYO3Ysrl27hnHjxuH8+fPYtWsXgoKCMHnyZOjp6cHExAQffvghAgMD8dtvvyExMRGjRo1CQUFBuaPypWKory92RO5E5M5duHw5FfMXLkLGzZsY9HDM1zdLl+GzmbOU1w96713cyMjAgkWhuHw5FZE7dyFy5y4MG+qnvMbX530ciT2Ktd9/j9TUK1j7/fc4euwo/Hx8lNcUFBTg/IULOP9wOmh6ejrOX7ignOlWUlKCKVOn4lxiEuaFfAV5aSnu3LmDO3fuSPYNXRAEDB3QGys378Jfh44j+co1fL7oW9Sra4h+no9/IKctWIHQtZuUrx8UlyAp5QqSUq6guKQE/9y5i6SUKyq9RvNX/YDjpxNx/eYtnDp/CRNDFuNewX30796pWv+OlREEAX4+72PN2u+x9+99SL6UghlBs1GvXj308eqlvO6zWUH4Zuly5WvfDx7dM+se3jPrcPToMfh98HjRuKF+Ptixcxcid+3G5dRUzF8UWnavvlc2SLOgoAALw77BqdOnkX7jBo7HxWPcpCkwNzdHN88uAMp6lP730Xjcv1+I2TNnID//nvK+Ki0trZY20pQgCBg6sC9W/rgDf8UcRXJqGj6fvxz16tVFv65vKa+bNm8JQlc/7m1/UFyMpEupSLqU+vB+ykLSpVRcTX88ZixszUbEnUlE+s1buHj5Khav/RHHTyWiX7e3UFOZGNWFWwtbuLUoG5fVzMYCbi1sYdvk+Xu8dVWp4uV9VJWNGzfCxcUFPXv2RM+ePeHq6ooNGzaoXHPhwgXk5OSoHNu8eTMUCoVyrPSTDA0NsXfvXvTq1QstW7bE+PHj0bNnT/z111/Q19fXOJvG/c/169fHv//9b4SFhSnH6Nja2mLUqFH47LPPNP6GY8aMQUJCAgYPHgxBEPDBBx9g7Nix+PXXXyv8c8bGxjhw4AA+/fRTDBw4EHl5ebCxsUG3bt1galo2jXrKlCnIyMjA8OHDoaenh4CAAAwYMECtYTUREBCAoKAgLFu2DFOnTkVUVBQCAwPh5uaGhg0bYsSIEZgxY4by+nnz5kEul2PIkCHIy8uDh4cHfv/9dzRo0KCC7yIur149kZ2Tg+9WrcbtO3fg6OCA5Uu+gbV1Wdfk7Tt3VGYhvGJjgxVLv8H8RaHYvHUbLC0tMW3qJ+jxcCA8ALzh5oav54Zg2YpvsWxFOGxfeQXz586Fq8vrymvOJSZixOjHiyouCC1bC+edt/vhq9lf4J9bt7A/umw8zqD3HxdZALBmZTjaajgOrbqNGPQ2CoseIHjZWuTey4drKwesnvMZTIyNlNdk3LoDvScezd7OvIt3P5qufB2x/WdEbP8ZbV2csG5BWaH6z50sfDJvKe7m5qGhmSncWr2GTWHBsGms/ePnl81/2FAUFhUhZN585OblweX11ghfvlTlsfrNm/9AT3j8e9obbq74es5XWLYiHMu+/a7snpk3R+We8erZA9nZOfhu1Zon7tUwWD/sRtfT08OlS5ew55co5OXlwdLCAm093sSCuXOU3zsx6TzOnC1bu6mvt+pMmF/37ISNtXWVtcuLGDHYu+x+WrIKuXn5cHV6DavnzVS/n/Qet+XtzLt4d8zjCSUR23YjYttutHV1xrrQYABA5t0cTJu3FLez7kJmYowWze2wcu7nKjPvapo3nZvhr9WPxzwu/KTsP9X1u2MwMmitWLGqlViP4Z5Hw4YN8cMPFa+FVd5yQKNHj8bo0aPLvd7W1hbR0dFaZxMUmi5ERJJVlP9860XUVnVuaT6YrzYrsXQQO4Lk1bmbVvlFBKN3wiq/iPDgZNUXbFusnF/a1xp8K/GlfS1dIf7IRiIiIqpS3EdXOyyWiIiIajhdeAwnZSyWiIiIajj2LGlH66UDiIiIiGoy9iwRERHVcHwMpx0WS0RERDUcH8Nph4/hiIiIiCrAniUiIqIajj1L2mGxREREVMNxzJJ2+BiOiIiIqALsWSIiIqrh+BhOOyyWiIiIajg+htMOH8MRERERVYA9S0RERDUcH8Nph8USERFRDcfHcNphsURERFTDsWdJOxyzRERERFQB9iwRERHVcHwMpx0WS0RERDWcXOwAOo6P4YiIiIgqwJ4lIiKiGo6P4bTDYomIiKiG42w47fAxHBEREVEF2LNERERUw/ExnHZYLBEREdVwfAynHT6GIyIiIqoAe5aIiIhqOD6G0w6LJSIiohqOj+G0w2KJiIiohmPPknY4ZomIiIioAuxZIiIiquH4GE47gkLBvjl6uYqKijB37lxMnz4ddevWFTuOZLGdNMN2qhzbSDNsJ3pRLJbopcvNzYWZmRlycnJgamoqdhzJYjtphu1UObaRZthO9KI4ZomIiIioAiyWiIiIiCrAYomIiIioAiyW6KWrW7cugoKCOICyEmwnzbCdKsc20gzbiV4UB3gTERERVYA9S0REREQVYLFEREREVAEWS0REREQVYLFEREREVAEWS0REREQV4Ea69FIcPHgQ3333HVJSUvDTTz/BxsYGGzZsQPPmzfGf//xH7HiSUVJSgv379yMlJQU+Pj6QyWS4ceMGTE1NUb9+fbHjScaxY8ewf/9+3Lp1C3K5XOVcaGioSKmkhW1EVH1YLJHWtm/fjiFDhsDX1xcnT55EUVERACAvLw9z5sxBVFSUyAml4erVq/Dy8kJaWhqKiorQo0cPyGQyzJ8/H4WFhQgPDxc7oiTMmTMHM2bMQMuWLdG4cWMIgqA89+TntRnbSDOFhYVYunQp9u3bV25ReeLECZGSka7hOkukNXd3d0yaNAlDhw6FTCbDqVOnYG9vj4SEBHh5eeHmzZtiR5QEb29vyGQyrFmzBo0aNVK2U3R0NEaOHInk5GSxI0pC48aN8fXXX2P48OFiR5EstpFmfHx88Oeff+K9995TKyoBICgoSKRkpGvYs0Rau3DhAjp16qR23NTUFNnZ2dUfSKJiYmJw6NAhGBoaqhy3s7NDenq6SKmkR09PDx07dhQ7hqSxjTTzyy+/ICoqim1FWuMAb9Ja06ZNcenSJbXjMTExsLe3FyGRNMnlcpSWlqodv379OmQymQiJpGnSpElYvny52DEkjW2kGRsbG/5s0UvBx3Cktfnz52PdunVYu3YtevTogaioKFy9ehWTJk3CrFmz8PHHH4sdURIGDx4MMzMzrFy5EjKZDKdPn4alpSX69++PV199FREREWJHlAS5XI6+ffvi4sWLcHZ2hoGBgcr5HTt2iJRMOthGmvn111+xZMkShIeHw87OTuw4pMP4GI60NnXqVOTk5MDT0xOFhYXo1KkT6tati08++YSF0hPCwsLg6ekJZ2dnFBYWwsfHB8nJybCwsMCmTZvEjicZ48aNw759++Dp6YlGjRpxwHI52Eaa8fDwQGFhIezt7WFsbKxWVGZlZYmUjHQNe5bopSkoKEBiYiLkcjmcnZ05Fb4c9+/fx6ZNm3DixAnI5XK0adMGvr6+MDIyEjuaZMhkMmzevBl9+/YVO4pksY000717d6SlpWHEiBHlDvAeNmyYSMlI17BYIq3l5OSgtLQUDRs2VDmelZWFOnXqwNTUVKRkpIvs7Ozw+++/o1WrVmJHkSy2kWaMjY1x5MgRuLm5iR2FdByLJdJa79698fbbb2Ps2LEqx8PDw7F7926us/SE9PR0HDp0qNw1X8aPHy9SKmmJiIjAb7/9hoiICBgbG4sdR5LYRppp06YNVqxYgXbt2okdhXQciyXSWsOGDXHo0CE4OTmpHD9//jw6duyIzMxMkZJJS0REBMaMGQNDQ0O1cSaCIODy5csippMOd3d3pKSkQKFQoFmzZmrjTLiQINtIU3/88Qdmz56NkJAQuLi4qLUTe71JUxzgTVorKipCSUmJ2vHi4mLcv39fhETSNGvWLMyaNQvTp0+Hnh5X7XgWb29vsSNIHttIM15eXgCAbt26qRxXKBQQBKHcpTyIysOeJdJaly5d4OLigqVLl6oc/+ijj3D69GkcPHhQpGTS0qhRIxw7dgwODg5iRyGqFaKjoys837lz52pKQrqOxRJp7dChQ+jevTvatm2r/A1u7969OH78OP744w+89dZbIieUhqlTp6Jhw4aYNm2a2FF0Qnx8PJKSkiAIApydneHu7i52JMlhGxFVDxZL9FIkJCRgwYIFSEhIgJGREVxdXTF9+nS89tprYkeTjNLSUvTr1w/3798vd/wEd4ovc+vWLbz//vvYv38/zM3NoVAolOt4bd68GZaWlmJHFB3bSHPZ2dlYs2aNSlEZEBAAMzMzsaORDmGxRFRNvvzySwQFBT1zp/i///5bxHTSMXjwYKSkpGDDhg3KSQOJiYkYNmwYHB0duYAn2EaaiouLQ69evWBkZIR//etfUCgUiIuLw/379/HHH3+gTZs2YkckHcFiiV5Ibm6uciZJbm5uhddyxkmZBg0aICwsjDvFV8LMzAx//fUX2rZtq3L82LFj6NmzJzdnBttIU2+99RYcHR2xatUq1KlTNp+ppKQEI0eOxOXLl3HgwAGRE5Ku4Gw4eiENGjRARkYGrKysYG5uXu52C5xxoqpu3brc/VwDcrlc7RElABgYGKitTVVbsY00ExcXp1IoAUCdOnUwdepUeHh4iJiMdA2LJXohf//9t3LF7n379omcRjdMmDABS5cuxZIlS8SOImldu3bFhAkTsGnTJlhbWwMoW8xz0qRJalPAayu2kWZMTU2RlpamttL5tWvXIJPJREpFuoiP4UgrJSUlCAkJQUBAAGxtbcWOI2kDBgzA33//jUaNGqF169bcKf4Zrl27hv79++Ps2bOwtbWFIAhIS0uDi4sLdu3ahVdeeUXsiKJjG2lm/PjxiIyMxMKFC9GhQwcIgoCYmBgEBgbi3XffxeLFi8WOSDqCxRJpTSaT4cyZM2jWrJnYUSTN39+/wvMRERHVlEQ3/Pnnnzh//jwUCgWcnZ3RvXt3sSNJDtuoYg8ePEBgYCDCw8OVC+caGBjgww8/xLx581C3bl2RE5KuYLFEWvP29oa3tzcHLhORJBUUFCi3h3F0dOR+evTcOGaJtNa7d29Mnz4dZ8+exZtvvgkTExOV8++8845IyaTp9u3buHDhAgRBQIsWLbgmTjmio6OxcOFC5do4Tk5OCAwM5AKnT2Abac7Y2BgNGjSAIAgslOiFsGeJtFbRPmecDfdYfn4+xo0bh/Xr1ytnLOnr62Po0KFYunQp38Qf+uGHH+Dv74+BAweiY8eOUCgUOHz4MCIjI/H999/Dx8dH7IiiYxtpRi6X46uvvsKiRYtw7949AGXDBqZMmYLPP/+cezSS5hREVC1Gjx6tsLe3V0RFRSlycnIUOTk5il9++UXh4OCgGDNmjNjxJKNVq1aK0NBQteOLFi1StGrVSoRE0sM20sy0adMUlpaWihUrVihOnTqlSEhIUCxfvlxhaWmp+Oyzz8SORzqEPUtE1cTCwgI//fQTunTponJ83759+O9//4vbt2+LE0xi6tati3PnzsHR0VHl+KVLl/D666+jsLBQpGTSwTbSjLW1NcLDw9WGAuzatQtjx45Fenq6SMlI17APkl6KvXv3ol+/fnBwcICjoyP69euHv/76S+xYklJQUIDGjRurHbeyskJBQYEIiaTJ1tYWe/fuVTu+d+9eLk/xENtIM1lZWWprLAFAq1atkJWVJUIi0lUc4E1aW7ZsGSZNmoT33nsPEyZMAADExsaiT58+CA0NxccffyxyQmlo3749goKCsH79etSrVw8AcP/+fcyePRvt27cXOZ10TJkyBePHj0dCQoLK2jjff/89vvnmG7HjSQLbSDNubm5YtmyZ2kKwy5Ytg5ubm0ipSBfxMRxpzcbGBtOnT1cripYvX46QkBDcuHFDpGTScvbsWXh5eaGwsBBubm4QBAEJCQmoV68efv/9d7Ru3VrsiJIRGRmJRYsWISkpCQCUM7369+8vcjLpYBtVLjo6Gn379sWrr76K9u3bQxAEHD58GNeuXUNUVBRnDpLGWCyR1mQyGU6ePKk2fiI5ORnu7u7KWShU1pP0ww8/qCwk6OvrCyMjI7Gj6YTjx4+rbR5LqthGqm7cuIHly5er/MyNHTtWuU0MkSZYLJHWfH198cYbbyAwMFDl+MKFCxEfH49NmzaJlIx00b1796Cvr69SQCYkJGDmzJmIioriUhRgG2mrsLAQy5YtwyeffCJ2FNIRHLNEWnNyckJISAj279+vHHsTGxuLQ4cOYcqUKSrjBcaPHy9WTNHs3r1bo+tq++Kd169fx+DBgxEbGwt9fX18/PHH+OqrrzBmzBhs2rQJ/fv3R0xMjNgxRcU20tydO3dw9OhRGBgYoFu3btDX10dxcTFWrFiBuXPnoqSkhMUSaYw9S6S15s2ba3SdIAi4fPlyFaeRnqcXvhMEAU//2HHxTsDPzw9nzpzBqFGjsH37dhw4cABvvPEG3NzcMHPmTI3vs5qMbaSZw4cPo2/fvsjJyYEgCPDw8EBERAS8vb0hl8sxceJEBAQEcCFY0hiLJaJqJpPJcOrUKdjb24sdRVJsbGywdetWdOzYETdv3oS1tTXmzJmDadOmiR1NMthGmunWrRssLS0xY8YMrF27FosXL0azZs3wxRdfYMiQIRAEQeyIpGNYLBFVMxZL5dPX10d6ejqaNGkCADAxMUFcXBycnJxETiYdbCPNWFhYIDo6Gq1bt0ZBQQFkMhk2b96MQYMGiR2NdBQXpSQiydDX11d+rqenp1yPih5jG1UuKytLuUG1sbExjI2N4e7uLnIq0mUc4E1EkqBQKNCtWzfUqVP2tnT//n28/fbbMDQ0VLnuxIkTYsSTBLaRZgRBQF5eHurVqweFQgFBEFBQUIDc3FyV60xNTUVKSLqGxRJRNRMEgWMmyhEUFKTymosrqmMbaUahUKBFixYqr5/sWXpUQNX2SRWkOY5ZIqpiDRo0UCmOsrOzYWpqqjZLjntVEb0c0dHRGl3XuXPnKk5CNQV7luiFnD59WuNrXV1dqzCJ9C1evFjsCES1CosgetnYs0QvRE9Pr9z1gh55dI5d3UREpOvYs0QvJDU1VewIRERE1YI9S0REREQVYM8SvRBN9zsDuOcZUVUqLCzkWktEVYw9S/RCnp7J9Swcs0SaeHKz5crUxs2YnyaXyxESEoLw8HD8888/uHjxIuzt7TFz5kw0a9YMI0aMEDsiUY3CYomomj148ACpqalwcHBQLi5Y23Ez5ucTHByMdevWITg4GKNGjcLZs2dhb2+PrVu3IiwsDEeOHBE7omgGDhyo8bU7duyowiRUk/CdmqiaFBQUYNy4cVi3bh0AKHsDxo8fD2tr61q9GSonDDyf9evXY+XKlejWrRvGjBmjPO7q6orz58+LmEx8ZmZmys8VCgUiIyNhZmYGDw8PAEB8fDyys7Ofq6giYrFEWgsODq7w/KxZs6opibRNnz4dp06dwv79++Hl5aU83r17dwQFBdXqYqk87IF7tvT0dDg6Oqodl8vlKC4uFiGRdERERCg///TTT/Hf//4X4eHhyj31SktLMXbsWG51Qs+F70CktcjISJXXxcXFSE1NRZ06deDg4MBi6aGdO3diy5YtaNeuncqK3s7OzkhJSRExmbSwB65yrVu3xsGDB2FnZ6dyfNu2bdww9glr165FTEyMyubD+vr6mDx5Mjp06IAFCxaImI50CYsl0trJkyfVjuXm5mL48OEYMGCACImk6fbt27CyslI7np+fz73insAeuMoFBQVhyJAhSE9Ph1wux44dO3DhwgWsX78eP//8s9jxJKOkpARJSUlo2bKlyvGkpCTI5XKRUpEu0mxKE9FzMjU1RXBwMGbOnCl2FMlo27YtfvnlF+XrRwXSqlWr0L59e7FiSc7OnTuxbNky/Oc//2EP3DO8/fbb2LJlC6KioiAIAmbNmoWkpCTs2bMHPXr0EDueZPj7+yMgIAALFy5ETEwMYmJisHDhQowcORL+/v5ixyMdwp4lqjLZ2dnIyckRO4ZkzJ07F15eXkhMTERJSQm++eYbnDt3DkeOHNF448/agD1wmunVqxd69eoldgxJW7hwIZo0aYKwsDBkZGQAAJo2bYqpU6diypQpIqcjXcKlA0hrT6+Ro1AokJGRgQ0bNqBTp07YtGmTSMmk5+zZs1iwYAHi4+Mhl8vRpk0bfPrpp3BxcRE7mmR07twZ7733HsaNGweZTIbTp0+jefPm+Pjjj3Hp0iX89ttvYkcUnb29PY4fP45GjRqpHM/OzkabNm24vEI5cnNzAYADu+mFsGeJtBYWFqbyWk9PD5aWlhg2bBimT58uUippKS4uxujRozFz5kzlwGUqH3vgKnflypVyF3stKipCenq6CImkq6SkBPv370dKSgp8fHwAADdu3ICpqSnq168vcjrSFexZohdy+vRpvP766xqv5E2Aubk5Tpw4AXt7e7GjSN6ZM2ewcOFC9sA95dE2Q97e3li3bp3KmkKlpaXYu3cv/vzzT1y4cEGsiJJy9epVeHl5IS0tDUVFRcqZlRMnTkRhYSHCw8PFjkg6gsUSvRB9fX1kZGTAysrqmY8ESJW/vz9cXFwwefJksaOQjnr0y4kgCHj6rdvAwADNmjXDokWL0K9fPzHiSY63tzdkMhnWrFmDRo0a4dSpU7C3t0d0dDRGjhyJ5ORksSOSjuBjOHoh5ubmSE1NhZWVFa5cucJpuBpwdHTEl19+icOHD+PNN9+EiYmJynnueVbmyUL8SZmZmbCysqrVew0++jlr3rw5jh8/DgsLC5ETSVtMTAwOHToEQ0NDleN2dnZ8XEnPhcUSvZB3330XnTt3RtOmTSEIAjw8PFQWfnsSB5uWWb16NczNzREfH4/4+HiVc4IgsFh66Fmd3UVFRWr/6dVW3B5GM3K5vNzi+vr165DJZCIkIl3FYoleyMqVKzFw4EBcunQJ48ePx6hRo/jmUwn+B1exR7MqBUHA6tWrVQbflpaW4sCBA2jVqpVY8SQnPz8f0dHRSEtLw4MHD1TOsfAu06NHDyxevBgrV64EUHZv3bt3D0FBQejTp4/I6UiXcMwSac3f3x9LlixhsURaad68OYCyQbmvvPKKSk+loaEhmjVrhuDgYPz73/8WK6JknDx5En369EFBQQHy8/PRsGFD3LlzB8bGxrCysmJv7kPp6eno2rUr9PX1kZycDA8PDyQnJ8PCwgIHDhwodz0vovKwWCKqQpMnT8aXX34JExOTSgd2h4aGVlMqafP09MSOHTvQoEEDsaNIVpcuXdCiRQt8++23MDc3x6lTp2BgYAA/Pz9MmDABAwcOFDuiZNy/fx+bN29WmVnp6+sLIyMjsaORDmGxRFSFPD09ERkZCXNzc3h6elZ47b59+6ople549PbElbtVmZub4+jRo2jZsiXMzc1x5MgRODk54ejRoxg2bBjOnz8vdkTRFRcXo2XLlvj555/h7OwsdhzScRyzRFSFniyAWAxpbv369ViwYIFyaneLFi0QGBiIIUOGiJxMGgwMDJQFZOPGjZGWlgYnJyeYmZkhLS1N5HTSYGBggKKiIhba9FJwRUGiahIQEIC8vDy14/n5+QgICBAhkTSFhobiww8/RJ8+fbB161Zs2bIFXl5eGDNmjNpq8bWVu7s74uLiAJT1Xs6aNQsbN27ExIkTa/3CnU8aN24cvv76a5SUlIgdhXQcH8MRVZNnrR90584dNGnShG/oDzVv3hyzZ8/G0KFDVY6vW7cOX3zxBWcVAoiLi0NeXh48PT1x+/ZtDBs2DDExMXB0dERERATc3NzEjigJAwYMwN69e1G/fn24uLiorW22Y8cOkZKRruFjOKIqlpubC4VCAYVCgby8PNSrV095rrS0FFFRUZyV84SMjAx06NBB7XiHDh2UO8fXdh4eHsrPLS0tERUVJWIa6TI3N8e7774rdgyqAVgsEVUxc3NzCIIAQRDQokULtfOCIGD27NkiJJMmR0dHbN26FZ999pnK8S1btuC1114TKZW0zJ49G35+fnBwcBA7iqRFRESIHYFqCD6GI6pi0dHRUCgU6Nq1K7Zv346GDRsqzxkaGsLOzg7W1tYiJpSW7du3Y/DgwejevTs6duwIQRAQExODvXv3YuvWrRgwYIDYEUXn6uqKc+fOoW3btvDz88PgwYNhaWkpdiyiGovFElE1uXr1KmxtbZWbodKzxcfHIywsDElJSVAoFHB2dsaUKVPg7u4udjTJOHfuHDZu3IjNmzfj+vXr6N69O/z8/ODt7Q1jY2Ox40nGTz/9hK1bt5a70vmJEydESkW6hsUSUTXKzs7GsWPHcOvWLbXNh58e0EykqUOHDuHHH3/Etm3bUFhYiNzcXLEjScKSJUvw+eefY9iwYVi1ahX8/f2RkpKC48eP46OPPkJISIjYEUlHcMwSUTXZs2cPfH19kZ+fD5lMprL+iyAItb5Y0vQ/eFNT0ypOontMTExgZGQEQ0PDcpenqK1WrFiBlStX4oMPPsC6deswdepU2NvbY9asWcjKyhI7HukQ9iwRVZMWLVqgT58+mDNnDh+TlENPT6/CBQQVCgUEQSh3F/naKDU1FT/++CM2btyIixcvolOnTvDx8cGgQYNgZmYmdjxJMDY2RlJSEuzs7GBlZYU///wTbm5uSE5ORrt27ZCZmSl2RNIR7Fkiqibp6ekYP348C6VneHKFc4VCgT59+mD16tWwsbERMZU0tW/fHseOHYOLiwv8/f3h4+PDdipHkyZNkJmZCTs7O9jZ2SE2NhZubm5ITU0F+wnoebBYIqomvXr1QlxcHOzt7cWOIkmdO3dWea2vr4927dqxvcrh6emJ1atXo3Xr1mJHkbSuXbtiz549aNOmDUaMGIFJkybhp59+QlxcHDcbpufCx3BE1WTNmjUIDg6Gv78/XFxcYGBgoHL+nXfeESmZNMlkMpw6dYrFEr0wuVwOuVyOOnXK+gW2bt2qXOl8zJgxMDQ0FDkh6QoWS0TVpKIlAzgWRx2LJVWTJ0/Gl19+CRMTE0yePLnCa0NDQ6spFVHtwMdwRNXk6aUCqHLcMf6xkydPori4GEDZ+kDPahu2mSou10EvA3uWiEgSnh5DsmfPHnTt2pWbn9ILq2y5Di4fQJriUsJEVaxPnz7IyclRvg4JCUF2drbydWZmJpydnUVIJi1mZmYqH35+frC2tlY7XtuVlJSgTp06OHv2rNhRJG/KlCkICAhAXl4esrOzcffuXeUHCyV6HuxZIqpi+vr6yMjIgJWVFYCyRRUTEhKUY3H++ecfWFtbc8wSaczBwQE7duyAm5ub2FEkzcTEBGfOnOG4N9Iae5aIqtjTv4/w9xPS1owZMzB9+nT2jlTi0XIdRNriAG8iIh2zZMkSXLp0CdbW1rCzs1Mb11WbN4jdvXu38vO+ffsiMDAQiYmJXK6DtMJiiaiKCYKgNkOJM5ZIG/379+c99Aze3t5qx4KDg9WOcbkOeh4cs0RUxfT09NC7d2/UrVsXgPosr6KiIvz222984yYikigWS0RVzN/fX6PrIiIiqjgJ6bqCggIEBgZi586dKC4uRvfu3bFkyRJYWFiIHY2oRmOxRESkIwIDA7FixQr4+vqiXr162LRpE7p06YJt27aJHU1Sjh49iqysLPTu3Vt5bP369QgKCkJ+fj68vb2xdOlSZW8vUWVYLBER6QgHBweEhITg/fffBwAcO3YMHTt2RGFhIfT19UVOJx29e/dGly5d8OmnnwIAzpw5gzZt2mD48OFwcnLCggUL8L///Q9ffPGFuEFJZ7BYIiLSEYaGhkhNTYWNjY3ymJGRES5evAhbW1sRk0lL06ZNsWfPHnh4eAAAPv/8c0RHRyMmJgYAsG3bNgQFBSExMVHMmKRDuM4SEZGOKC0thaGhocqxOnXqoKSkRKRE0nT37l00btxY+To6OhpeXl7K123btsW1a9fEiEY6iksHEBHpCIVCgeHDh6uMtSksLMSYMWNU1lqq7fvnNW7cGKmpqbC1tcWDBw9w4sQJzJ49W3k+Ly9Pbc0looqwWCIi0hHDhg1TO+bn5ydCEmnz8vLCtGnT8PXXX2Pnzp0wNjbGW2+9pTx/+vRpODg4iJiQdA3HLBERUY1y+/ZtDBw4EIcOHUL9+vWxbt06DBgwQHm+W7duaNeuHUJCQkRMSbqExRIREdVIOTk5qF+/vtpMwaysLNSvX19t/BfRs7BYIiIiIqoAZ8MRERERVYDFEhEREVEFWCwRERERVYDFEhEREVEFWCwRERERVYDFEhEREVEFWCwRERERVeD/Lg2iVBSYxr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58" name="AutoShape 6" descr="data:image/png;base64,iVBORw0KGgoAAAANSUhEUgAAAksAAAIACAYAAACSIiitAAAAOXRFWHRTb2Z0d2FyZQBNYXRwbG90bGliIHZlcnNpb24zLjcuMSwgaHR0cHM6Ly9tYXRwbG90bGliLm9yZy/bCgiHAAAACXBIWXMAAA9hAAAPYQGoP6dpAACvH0lEQVR4nOzdeVyN2R8H8M9tX7XdNtrLUhEtWpGEshbGFhHKNiNkzb43sow1exKK7MYYZAsjWRMjBj9kKWkltD+/P5punm5d5d6UO9/36/W8Xu55zjnPOY+ne7/3nPM8l8MwDANCCCGEEFIlifpuACGEEEJIQ0bBEiGEEEKIABQsEUIIIYQIQMESIYQQQogAFCwRQgghhAhAwRIhhBBCiAAULBFCCCGECEDBEiGEEEKIABQsEUIIIYQIQMESaVCSkpIwYsQIGBsbQ05ODkpKSrCxsUFoaCiysrLqu3ksFy9eBIfDwcWLF2td9sGDB1iwYAGeP3/Ot8/Pzw9GRkZCt68uZWVlYdCgQdDS0gKHw4G3t3e1eQsLCzF27Fjo6upCUlISbdq0qdWxIiIiwOFwWOfqe56j58+fg8PhICIi4rscjxDS8EjVdwMIKbdt2zaMHz8ezZs3x7Rp02BhYYGioiLcvHkTmzdvRnx8PI4cOVLfzRSJBw8eYOHChejYsSPfh/7cuXMxceLE+mlYDS1evBhHjhxBeHg4TE1Noa6uXm3eTZs2YcuWLVi/fj1sbW2hpKT0HVsqPF1dXcTHx8PU1LS+m0IIqScULJEGIT4+HuPGjUOXLl1w9OhRyMrK8vZ16dIFU6ZMwalTp0RyrE+fPkFBQYEvvaSkBMXFxaxj14cf4UP5/v37MDU1xZAhQ2qUV15eHr/88st3aJnofHk9ODo61ndz6hzDMMjPz4e8vHx9N4WQBoem4UiDsGzZMnA4HGzdurXKYEVGRga9e/fmvS4tLUVoaChatGgBWVlZaGlpYdiwYXj16hWrXMeOHdGyZUtcunQJzs7OUFBQwMiRI3lTK6GhoViyZAmMjY0hKyuLCxcuAABu3ryJ3r17Q11dHXJycrC2tkZMTMxX+3Hz5k0MGjQIRkZGkJeXh5GREQYPHowXL17w8kRERKB///4AADc3N3A4HNY0T1VTTPn5+QgODoaxsTFkZGTQpEkT/Pzzz8jJyWHlMzIyQs+ePXHq1CnY2NhAXl4eLVq0QHh4+FfbDpRNr40fPx5NmjSBjIwMTExMMHv2bBQUFAComJI6e/YskpOTeW2vbiqSw+Fg+/bt+Pz5M6ufgqa2OBwOFixYUKP2fk35///ly5fh6OgIeXl5NGnSBHPnzkVJSQkvn6Drobq2Pnz4EIMHD4a2tjZkZWVhYGCAYcOG8c4VAKSlpWHMmDHQ09ODjIwMjI2NsXDhQhQXFwtst7e3NwwNDVFaWsq3z8HBATY2NrzXBw4cgIODA1RUVKCgoAATExOMHDnyq+eGw+Hgl19+webNm2Fubg5ZWVns2rULAHDlyhW4u7tDWVkZCgoKcHZ2xh9//MFXx/379+Hl5QU1NTXIycmhTZs2vDrKlU9XR0VFYcaMGdDV1YWSkhJ69eqFt2/f4sOHDxg9ejS4XC64XC5GjBiBvLw8Vh3f2kdCRIYhpJ4VFxczCgoKjIODQ43LjB49mgHA/PLLL8ypU6eYzZs3M5qamoy+vj7z7t07Xj5XV1dGXV2d0dfXZ9avX89cuHCBiYuLY549e8YAYJo0acK4ubkxBw8eZM6cOcM8e/aMOX/+PCMjI8O0b9+e2b9/P3Pq1CnGz8+PAcDs3LmTV/eFCxcYAMyFCxd4aQcOHGDmzZvHHDlyhImLi2P27dvHuLq6Mpqamrx2paenM8uWLWMAMBs3bmTi4+OZ+Ph4Jj09nWEYhhk+fDhjaGjIq7O0tJTx8PBgpKSkmLlz5zJnzpxhVq5cySgqKjLW1tZMfn4+L6+hoSGjp6fHWFhYMJGRkczp06eZ/v37MwCYuLg4gef08+fPjJWVFaOoqMisXLmSOXPmDDN37lxGSkqK6d69O8MwDJOfn8/Ex8cz1tbWjImJCa/tubm5VdYZHx/PdO/enZGXl2f1s/z8f3k+ywFg5s+fz3u9c+dOBgDz7NkzXlrlc1QdV1dXRkNDg2ncuDGzbt065vTp00xgYCADgPn55595+QRdD1W1NTExkVFSUmKMjIyYzZs3M+fOnWP27NnDDBgwgHn//j3DMAyTmprK6OvrM4aGhsyWLVuYs2fPMosXL2ZkZWUZPz8/ge0+duwYA4CJjY1lpScnJzMAmHXr1jEMwzBXr15lOBwOM2jQIObkyZPM+fPnmZ07dzK+vr5fPTfl/bWysmKioqKY8+fPM/fv32cuXrzISEtLM7a2tsz+/fuZo0ePMl27dmU4HA6zb98+XvmHDx8yysrKjKmpKRMZGcn88ccfzODBgxkAzPLly3n5yv9ODA0NGT8/P97fq5KSEuPm5sZ06dKFmTp1KnPmzBlm+fLljKSkJDNhwgReeWH6SIioULBE6l1aWhoDgBk0aFCN8pd/YIwfP56VnpCQwABgZs2axUtzdXVlADDnzp1j5S3/ADQ1NWUKCwtZ+1q0aMFYW1szRUVFrPSePXsyurq6TElJCcMwVQdLlRUXFzN5eXmMoqIis3btWl76gQMHqi1bORA4deoUA4AJDQ1l5du/fz8DgNm6dSsvzdDQkJGTk2NevHjBS/v8+TOjrq7OjBkzptp2MgzDbN68mQHAxMTEsNKXL1/OAGDOnDnDS3N1dWUsLS0F1vdlfxQVFVlp3zNYAsAcO3aMlR4QEMBISEjwzpOg66Gqtnbq1IlRVVXlBbhVGTNmDKOkpMT6v2AYhlm5ciUDgPn777+rLVtUVMRoa2szPj4+rPTp06czMjIyTEZGBquunJyc6k9CNQAwKioqTFZWFivd0dGR0dLSYj58+MBLKy4uZlq2bMno6ekxpaWlDMMwzKBBgxhZWVkmJSWFVb5bt26MgoICr03lfye9evVi5Zs0aRIDgAkMDGSle3t7M+rq6rzXwvSREFGhaTjywymfKvPz82Ol29vbw9zcHOfOnWOlq6mpoVOnTlXW1bt3b0hLS/NeP3nyBA8fPuStxSkuLuZt3bt3R2pqKh49elRt2/Ly8jBjxgyYmZlBSkoKUlJSUFJSwsePH5GcnPwt3cX58+cB8Pe3f//+UFRU5OtvmzZtYGBgwHstJyeHZs2asaYCqzuOoqIifvrpJ1Z6+XErH+dHoayszJrCBQAfHx+Ulpbi0qVLrPTK10NVPn36hLi4OAwYMACamprV5jtx4gTc3NzQuHFj1nXUrVs3AEBcXFy1ZaWkpDB06FAcPnwYubm5AMrWUO3evRteXl7Q0NAAALRt2xYAMGDAAMTExOD169cC215Zp06doKamxnv98eNHJCQk4KeffmItxJeUlISvry9evXrFu/7Pnz8Pd3d36Ovrs+r08/PDp0+fEB8fz0rv2bMn67W5uTkAoEePHnzpWVlZvKk4YftIiChQsETqHZfLhYKCAp49e1aj/JmZmQDK7lKqrHHjxrz95arKV92+t2/fAgCmTp0KaWlp1jZ+/HgAQEZGRrX1+fj4YMOGDfD398fp06dx/fp13LhxA5qamvj8+XON+ldZZmYmpKSk+D6YORwOdHR0+Ppb/kH6JVlZ2a8ePzMzEzo6OuBwOKx0LS0tSElJ8R3nR6Gtrc2XpqOjAwC1ulbKZWdno6SkBHp6egLzvX37Fr///jvfdWRpaQlA8HUEACNHjkR+fj727dsHADh9+jRSU1MxYsQIXp4OHTrg6NGjKC4uxrBhw6Cnp4eWLVsiOjr6q/0A+PubnZ0NhmGq/dsCKs5ZZmZmjfKVq3zHpIyMjMD0/Px8kfSREFGgu+FIvZOUlIS7uzv+/PNPvHr16qsfQuXBQGpqKl/eN2/egMvlstIqf/gL2ldeNjg4GH379q2yTPPmzatMz83NxYkTJzB//nzMnDmTl15QUCDUM6I0NDRQXFyMd+/esQImhmGQlpbG++YtLA0NDSQkJIBhGNZ5SU9PR3FxMd95FYacnBwAsBZDA/wfsKJQHgB/KS0tDQB/YCnoWimnrq4OSUlJvpsJKuNyubCyssLSpUur3F8eVFTHwsIC9vb22LlzJ8aMGYOdO3eicePG6Nq1Kyufl5cXvLy8UFBQgGvXriEkJAQ+Pj4wMjKCk5OTwGNU7q+amhokJCSQmprKl/fNmze8fgFl564m+URBmD4SIgo0skQahODgYDAMg4CAABQWFvLtLyoqwu+//w4AvCm1PXv2sPLcuHEDycnJcHd3/+Z2NG/eHE2bNsXdu3dhZ2dX5aasrFxlWQ6HA4Zh+O7m2759O+vOKwC8PDUZbSrvT+X+Hjp0CB8/fhSqv5WPk5eXh6NHj7LSIyMjWe0QBW1tbcjJySEpKYmVfuzYMZEdo9yHDx9w/PhxVlpUVBQkJCTQoUOHWtcnLy8PV1dXHDhwQODoUM+ePXmPWKjqOvpasAQAI0aMQEJCAq5cuYLff/8dw4cPh6SkZJV5ZWVl4erqiuXLlwMA7ty5U+u+KSoqwsHBAYcPH2Zdm6WlpdizZw/09PTQrFkzAGXXw/nz53nBUbnIyEgoKCjUyeMWRNFHQr4FjSyRBsHJyQmbNm3C+PHjYWtri3HjxsHS0hJFRUW4c+cOtm7dipYtW6JXr15o3rw5Ro8ejfXr10NCQgLdunXD8+fPMXfuXOjr62Py5MlCtWXLli3o1q0bPDw84OfnhyZNmiArKwvJycm4ffs2Dhw4UGW5Ro0aoUOHDlixYgW4XC6MjIwQFxeHHTt2QFVVlZW3ZcuWAICtW7dCWVkZcnJyMDY2rnIKrUuXLvDw8MCMGTPw/v17uLi4ICkpCfPnz4e1tTV8fX2F6m+5YcOGYePGjRg+fDieP3+OVq1a4cqVK1i2bBm6d++Ozp07i+Q4QFlgOXToUN5DLVu3bo3r168jKipKZMcop6GhgXHjxiElJQXNmjXDyZMnsW3bNowbN461tqs2Vq9ejXbt2sHBwQEzZ86EmZkZ3r59i+PHj2PLli1QVlbGokWLEBsbC2dnZwQGBqJ58+bIz8/H8+fPcfLkSWzevPmro6iDBw9GUFAQBg8ejIKCAr51a/PmzcOrV6/g7u4OPT095OTkYO3atZCWloarq+s39S0kJARdunSBm5sbpk6dChkZGYSFheH+/fuIjo7mjUbNnz+fty5r3rx5UFdXx969e/HHH38gNDQUKioq33T8yuqij4TUWr0uLyekksTERGb48OGMgYEBIyMjw7s9ft68eaw7j0pKSpjly5czzZo1Y6SlpRkul8sMHTqUefnyJau+6u7aKr/DacWKFVW24+7du8yAAQMYLS0tRlpamtHR0WE6derEbN68mZenqrvhXr16xfTr149RU1NjlJWVGU9PT+b+/fuMoaEhM3z4cNYx1qxZwxgbGzOSkpKsu62qutPr8+fPzIwZMxhDQ0NGWlqa0dXVZcaNG8dkZ2ez8hkaGjI9evTg64+rqyvj6upaZV+/lJmZyYwdO5bR1dVlpKSkGENDQyY4OJj1eILy+oS5G45hGCY3N5fx9/dntLW1GUVFRaZXr17M8+fPRX43nKWlJXPx4kXGzs6OkZWVZXR1dZlZs2ax7nYUdD1Ud+fegwcPmP79+zMaGhqMjIwMY2BgwPj5+bHO1bt375jAwEDG2NiYkZaWZtTV1RlbW1tm9uzZTF5e3lfbzzAM4+PjwwBgXFxc+PadOHGC6datG9OkSRNGRkaG0dLSYrp3785cvnz5q/Wi0uMTvnT58mWmU6dOjKKiIiMvL884Ojoyv//+O1++e/fuMb169WJUVFQYGRkZpnXr1nznqfzv5MCBA6z08v/XGzdusNLnz5/PAOA9akOYPhIiKhyGYZj6CdMIIaRudezYERkZGbh//359N4UQ8gOjNUuEEEIIIQJQsEQIIYQQIgBNwxFCCCGECEAjS4QQQgipE5cuXUKvXr3QuHFjcDgcvkeTVCUuLg62traQk5ODiYkJNm/ezJfn0KFDsLCwgKysLCwsLHDkyJE6aH0FCpYIIYQQUic+fvyI1q1bY8OGDTXK/+zZM3Tv3h3t27fHnTt3MGvWLAQGBuLQoUO8PPHx8Rg4cCB8fX1x9+5d+Pr6YsCAAUhISKirbtA0HCGEEELqHofDwZEjR+Dt7V1tnhkzZuD48eOs39IcO3Ys7t69y/u9wYEDB+L9+/f4888/eXk8PT2hpqZWZz+DQyNLhBBCCKmxgoICvH//nrVV/umibxUfH8/3kz4eHh64efMmioqKBOa5evWqSNpQFXqCtxiQsR5Z3034IXy4/Ft9N+HHwKHvUIR8T7KKVf+EkiiJ8nNilpcBFi5cyEqbP38+FixYIHTdaWlpfD9+ra2tjeLiYmRkZEBXV7faPOW/+VgXKFgihBBCxBxHourfFPwWwcHBCAoKYqVV/k1MYVT+gefy1UJfpleVpyY/hP2tKFgihBBCSI3JysqKNDj6ko6ODt8IUXp6OqSkpHi/nVldnsqjTaJE4+2EEEKImONISIpsq0tOTk6IjY1lpZ05cwZ2dnaQlpYWmMfZ2bnO2kUjS4QQQoiYq+sgpzp5eXl48uQJ7/WzZ8+QmJgIdXV1GBgYIDg4GK9fv0ZkZCSAsjvfNmzYgKCgIAQEBCA+Ph47duxg3eU2ceJEdOjQAcuXL4eXlxeOHTuGs2fP4sqVK3XWDxpZIoQQQsRcfY0s3bx5E9bW1rC2tgYABAUFwdraGvPmzQMApKamIiUlhZff2NgYJ0+exMWLF9GmTRssXrwY69atQ79+/Xh5nJ2dsW/fPuzcuRNWVlaIiIjA/v374eDgIIIzVTV6zpIYoLvhaobuhqshuhuOkO/qe9wNp+AUKLK6PsWvE1ldPwqahiOEEELEHEeyfqbhxAUFS4QQQoiYk6inNUvigsbbCSGEEEIEoJElQgghRMzV191w4oKCJUIIIUTMUbAkHJqGI4QQQggRgEaWCCGEEDHHkaCxEWFQsEQIIYSIOZqGEw6FmoQQQgghAtDIEiGEECLmaGRJOBQsEUIIIWKOgiXhULBECCGEiDn6uRPh0JolQgghhBABaGSJEEIIEXM0DSccCpYIIYQQMUfBknBoGo4QQgghRAAaWSKEEELEnASNLAmFgiVCCCFEzNE0nHBoGo4QQgghRAAaWSKEEELEHI0sCYeCJUIIIUTMUbAkHJqGI4QQQggRgEaWCCGEEDFHI0vC+aFGlhiGwejRo6Gurg4Oh4PExMQaleNwODh69CgA4Pnz57UqWxsXL14Eh8NBTk6OyOsmhBBCvhVHQlJk23/RDxUsnTp1ChEREThx4gRSU1PRsmXL+m4Si7OzM1JTU6GiolLfTakX7Wya4ciaQDw/sxqFd8LRu6N1fTdJZBiGQdiWrXD36I62zu0xcvRYPHn69KvlYs+dh/dPA2Hr6ALvnwbi3PkLfHn2xRyEZy8v2Dm1w8Ahw3Drzh3W/jnzF8LK1p61DRk+krf/9Zs3fPvLtzOxZ4XvfC3sizkAz569YefojIE+Q3Hr9h2B+W/euoWBPkNh5+iMbr28EHPwIF+e2HPn4N2vP2wdnODdr3+V57Dc9vCdsLKxw/IVq1jpYZu3oHfffrB3bgcXVzcEjB2PpHv3v62TIlAf5yls8xZY2dixNrcuHqw8Z8+dx9jxv6BDJ3dY2djh4aNHwndWCPVxnm7euo1fJk6Ge1dPWNnY4fyFi6z9RUXF+G3tOvQdMBD2zu3g3tUTs+bOQ/q7d0L3ty5xJCVFtv0X/VDB0tOnT6GrqwtnZ2fo6OhASqrhzCIWFRVBRkYGOjo64HA49d2ceqEoL4ukf15i0q976rspIrdzVyR2741G8IxpiIqMAFdDA2PGT8DHjx+rLXM3KQnTg2ejZ/duOBi9Fz27d8O0mbNYH9KnzsQidNVqBIwcgZio3bCxboPxEyYhNTWNVZeLsxPOnz7J28LW/cbbp6Otzdp3/vRJjB8zGvLy8mjn4iz6k1GNU6fPIHTlKgSMGomYqL2wsbbG+AmBfH0p9+r1a4yfMBE21taIidoL/5Ej8GvoSsSeO8fLc/duEqbPnIWePbrj4L5o9OzRHdNmzqwy0Ln/9984ePgImjVtyrfP0NAQs2ZMx+GYfdgVvh2NG+ti7M8/Iys7W3QnoIbq8zyZmprg/JlTvO1QzD7W/s+fP6NNm9aYOGGC6DteS/V1nj7nf0bzZk0RPGN6lcfJz89H8sOHGOPvj/1Re7B65Qq8eJGCwElBoj0BpEH5YYIlPz8/TJgwASkpKeBwODAyMgIAGBkZYc2aNay8bdq0wYIFC775WEZGRli8eDF8fHygpKSExo0bY/369aw8HA4HmzdvhpeXFxQVFbFkyZIqp+H++usvuLq6QkFBAWpqavDw8ED2v2/QDMMgNDQUJiYmkJeXR+vWrXGwim9CP4rTf93D/LAjOHr+dn03RaQYhsGeqH0IGOmHzp3c0NTMFEsWzkd+fj5Onjpdbbk9Ufvg6GAP/5F+MDY2gv9IP9jbt8We6IoPqMg9Uejj1Rv9+njDxNgYM6YGQUdbGzEHD7HqkpGWBpfL5W1fjl5KSkqy9nG5XJy/eBGeXTtDQUFB9CekGpF796KPt1dZX0yMMWPalH/7UvU1feDgIejq6GDGtCkwMTFGvz7e6OPVG7siK4LtPVHRcHRwgP/IEf+ewxGwb2uPPVFRrLo+ffqE4NlzsWDubDRqpMx3rB7dPOHo4AA9PT2YmZpiWtBk5OV9xD//PBbtSaiB+jxPUpJSrOtEXU2Ntb9Xzx4YOzoAjg72ou94LdXXeWrv4oIJP49HZ/dOVR5HWVkJWzeFwaNrFxgbGaG1VSsEz5iGB8nJ1QZyDQFNwwnnhwmW1q5di0WLFkFPTw+pqam4ceNGnR5vxYoVsLKywu3btxEcHIzJkycjNjaWlWf+/Pnw8vLCvXv3MHLkSL46EhMT4e7uDktLS8THx+PKlSvo1asXSkpKAABz5szBzp07sWnTJvz999+YPHkyhg4diri4uDrtG6md16/fICMzE06Ojrw0GRkZ2NraIPFuUrXl7ibdg7OjAyvNxckRd/8tU1RUhOSHD/nyODk6IDGJXe/NW7fh2tkDvfr0w4LFS5GZlVXtcR8kJ+Pho3/Qx8urxn0UVlFREZKTH8L5i3MEAE5OjtWeo7tJ9+DkxM7v7OSEB8kPUFRUXJbnXpLAc1hu6a/L0b6dCxwd2Hmra+vBw0egrKSE5s2afTW/KNX3eXqRkgL3rp7w7Nkb02cG49WrV8J2qU7U93mqrby8PHA4HCgrKwlVT12iYEk4DWce6ytUVFSgrKwMSUlJ6Ojo1PnxXFxcMHPmTABAs2bN8Ndff+G3335Dly5deHl8fHxYQdKzZ89YdYSGhsLOzg5hYWG8NEtLSwDAx48fsXr1apw/fx5OTk4AABMTE1y5cgVbtmyBq6trnfWN1E5GZiYAQENDnZWuoa6O1NRUgeXU1dll1NXVefVl5+SgpKQEGhoa7Ho1KvIAQDsXZ3Tt7A5dXV28fvMGGzdthv/Y8di/JxIyMjJ8xz189DhMjI3RprVV7ToqhIq+8J+jjMyMKstkZmZCo9L50dBQR3FxCXJycqCpyUVGRibUK50fdQ0N1vn58/RpJD98iOjdkQLbGHfpMqYHz0J+fj40uVxs2bQRamqqteil8OrzPLVq1RJLFy+EoYEhsrIysXX7DviOGIUjB/ZDVVVVNB0Ukfo8T7VVUFCANes2oLunJ5SUGm6wRITzwwRL31t5APPl68rTfXZ2dgLrSExMRP/+/avc9+DBA+Tn57OCLwAoLCyEtXX1C6MLCgpQUFDASmNKS/6z0X5d+OPkKSxaFsJ7vXFt2fogDthr0RiGAb6yPo1v/RrDn8aXhWFYx/LsWnGNNDUzhaW5OTx69salK3+hcyc3Vtn8/Hz8eeo0RvuPEtiuulLVORK0hq/yPoZh/k3/Mk+lQl/UmZaWhuUrVmFL2AbIysoKbFvbtnY4EB2F7JwcHD5yBFNnBGNvZATfB+z38L3PE1A2vVTBDFZWVujR2xvHT5zAsKFDa9X+76U+zlNtFBUVY3rwLJQypZgdPOOb6vhe6DNCOD98sCQhIcH7gyhXVFRUJ8eq/AelqKgoML+8vHy1+0pLSwEAf/zxB5o0acLaJ+hNPyQkBAsXLmSlSWi3gaSu+Nx5Vt86urZHq1aWvNeFhYUAykaKNDW5vPSs7GyBH7RcDQ1kVvrGmpWdxSujpqoKSUlJZGRUypOVzfeN+kuamlw01tVFSkoK377Yc+fxOT8fvXp2F9BD0eP1ha+/2dBQ16iyjEYV3+izsrIhJSUJFRVVAACXq4FMvvNTcQ4fJD9EVlYWBg3x5e0vKSnBrdt3sC8mBjevXYXkv3fvKMjLw8BAHwYG+mht1Qo9vfrgyNFj8B85Qqi+10Z9naeqKMjLo6mZKV6kvPyGntSthnSeqlNUVIxpM2fi9es32L5lU4MfVZKQ+G/eeCQqP8yapepoamqypkLev3/PNx32La5du8b3ukWLFrWqw8rKCue+uBPjSxYWFpCVlUVKSgrMzMxYm76+frV1BgcHIzc3l7VJaH+/6Zb/AkVFRRjo6/M2UxMTcDU0EJ+QwMtTVFSEW7duC5zqam3VCvEJ11lpV68loPW/ZaSlpWHeogVfnmsJ19HGqvp6c3JykPb2LbhcLt++I8eOo6NrB76Fu3VNWloa5uYtWOcIAK5dS6j2HLW2aoVr19j5r167BgtzC0hLl32Pa93Kiq/OL8+hg31bHIrZh5jovbzN0sICPbp5IiZ6Ly9QqgrDMLxA+Hupr/NUlcLCQvzv2XNoVnEd1beGdJ6qUh4ovUhJwdbNYQ1uGpOI3g8/stSpUydERESgV69eUFNTw9y5cwW+QdbUX3/9hdDQUHh7eyM2NhYHDhzAH3/8Uas6goOD0apVK4wfPx5jx46FjIwMLly4gP79+4PL5WLq1KmYPHkySktL0a5dO7x//x5Xr16FkpIShg8fXmWdsrKyfCNPDWV4VVFeFmb6WrzXRk24aN1MH1nvP+JlWvULkhs6DoeDoT6DsCM8Aob6+jAwMMD28J2Qk5NDd8+K59TMmjcf2ppamDjhZwDAkMGDMCJgDMIjdsHN1RUX4uKQkHAdETu28coMG+qDWXPnw9LCHK2tWuHg4SNITUtD/5/6Aii7yytsyzZ0cXcDl8vFmzepWLex7M3Z3a0jq50pL1/i1u072LhuTV2fkioNGzIEs+bOg6W5OVpbWeHg4cNlfenXDwCwdv0GvE1Px7LFiwAA/X/qh+j9MVixajX69emDu0lJOHL0GJaHLOXVOcRnEEb4j0Z4RATcXDviQtxFJFxPQMSOHQDKAtumZmasdsjLy0FFRZWX/unzZ2zbHo6Orh2gyeUiJzcX+w8cwNv0dHTt0vl7nBqW+jhPALDytzXo2KE9dHR0kJWVja3bd+Djx4/o3bMnL09ubi5S09Lw7t9nBj1//gJA2ShpVcF5Xaqv8/Tp0yekvKwYbXv9+jUePnoElUYq0NXVQXFxMaZMn47kh4+wYe1vKC0pQUZG2ToqFRUVSEtLf4/TU2scGlkSyg8fLAUHB+N///sfevbsCRUVFSxevFgkI0tTpkzBrVu3sHDhQigrK2PVqlXw8PD4esEvNGvWDGfOnMGsWbNgb28PeXl5ODg4YPDgwQCAxYsXQ0tLCyEhIfjf//4HVVVV2NjYYNasWUK3vz7YWhjh7PaKefuVU8v6GXn8Cvznh9dXs0RixPBhyC8owNJfQ/H+wwe0ammJzRvXs6Zi09LeQoJTMVjbprUVli9bgg1hm7Fh0xbo6+kh9NdlsGpV8TBVz65dkJOTiy3bduBdRgbMTE2xcd1vaKyrC6BsmvnJkyf4/Y+T+PDhAzS5XLS1s8WKkGV808BHjv0OLS1Nvrt9vhdPj67Iyc3Flm3bv+jLWjRuXNaXdxkZSEuruLVar0kThK1fi9BVq7Ev5gA0NTUxc/pUdHF35+Vp07o1locsxYawTdgQtrnsHIaEsM7h10hKSOD58+eYcuIEsnNyoKqiAktLC0Ts2AYzU1PRnYAaqq/zlP72LWYEz0Z2Tg7U1dTQqlVL7Nm1k3dcALgYdwlzF1RM808PLnsvGjs6AOPHjqmzc1KV+jpPfz94gFGjx/Jer1hdtmaxd6+eWLJwAd6mp+Ni3CUAQP9BPqw279i6GW2/spa1vvxXn/8nKhym8oIfAiMjI0yaNAmTJk2q76bUiIw1/2MLCL8Pl3/7eiYCcH742XlCfiiyivzPBhO1pj8fEVldjzf2EVldP4offmSJEEIIIYLRAm/h0FdIQgghRMxxJDgi22orLCwMxsbGkJOTg62tLS5fvlxtXj8/P3A4HL6t/BmFABAREVFlnvz8/G86NzVBI0tVeP78eX03gRBCCBGZ+lrgvX//fkyaNAlhYWFwcXHBli1b0K1bNzx48AAGBgZ8+deuXYtff/2V97q4uBitW7fme2Zho0aN8KjSDz3LycnVTSdAI0uEEEIIqSOrV6/GqFGj4O/vD3Nzc6xZswb6+vrYtGlTlflVVFSgo6PD227evIns7GyMGMF+HhqHw2Hlq+tf9qBgiRBCCBFzEhyOyLaCggK8f/+etVX+ZQmg7Flet27dQteuXVnpXbt2xdWrV2vU7h07dqBz584wNDRkpefl5cHQ0BB6enro2bMn7ty58+0npwYoWCKEEELEnCjXLIWEhEBFRYW1hYSE8B0zIyMDJSUl0NbWZqVra2uzHvtQndTUVPz555/w9/dnpbdo0QIRERE4fvw4oqOjIScnBxcXFzx+/Fi4kyQArVkihBBCSI0FBwcjKCiIlSboZ7qq+s2+mjz3KSIiAqqqqvD29malOzo6wtHRkffaxcUFNjY2WL9+PdatW1eDHtQeBUuEEEKImBPlAu+qfkmiKlwuF5KSknyjSOnp6XyjTZUxDIPw8HD4+vpCRkZGYF4JCQm0bdu2TkeWaBqOEEIIEXMSEhyRbTUlIyMDW1tbxMbGstJjY2Ph7OwssGxcXByePHmCUaNGffU4DMMgMTERurq6X837rWhkiRBCCCF1IigoCL6+vrCzs4OTkxO2bt2KlJQUjB1b9pMywcHBeP36NSIjI1nlduzYAQcHB7Rsyf/TRgsXLoSjoyOaNm2K9+/fY926dUhMTMTGjRvrrB8ULBFCCCFirr5+xWjgwIHIzMzEokWLkJqaipYtW+LkyZO8u9tSU1ORkpLCKpObm4tDhw5h7dq1VdaZk5OD0aNHIy0tDSoqKrC2tsalS5dgb29fZ/2g34YTA/TbcDVDvw1XQ/TbcIR8V9/jt+GsZ/8psrruLO0msrp+FPSuSAghhBAiAE3DEUIIIWKOfkhXOBQsEUIIIWKuvn4bTlxQsEQIIYSIOQqWhENrlgghhBBCBKCRJUIIIUTMSdTg50VI9ShYIoQQQsQcTcMJh6bhCCGEEEIEoJElQgghRMzRyJJwKFgihBBCxBw9Z0k4NA1HCCGEECIAjSwRQgghYo5Dd8MJhYIlQgghRMzR72MLh04fIYQQQogANLJECCGEiDla4C0cCpYIIYQQMUePDhAOBUuEEEKImKMF3sKhNUuEEEIIIQLQyBIhhBAi5mjNknAoWCKEEELEHK1ZEg4FS2Lgw+Xf6rsJPwTl9pPruwk/hLwLv9Z3Exq8QDX7+m7CD2Hj/w7XdxN+DMY29d0C8hUULBFCCCFiTpJGloRCwRIhhBAi5ihYEg7dDUcIIYQQIgCNLBFCCCFijkaWhEPBEiGEECLmKFgSDk3DEUIIIYQIQCNLhBBCiJijkSXhULBECCGEiDkpCpaEQsESIYQQIuZoZEk4tGaJEEIIIUQAGlkihBBCxByNLAmHgiVCCCFEzElK0ESSMOjsEUIIIYQIQCNLhBBCiJijaTjhULBECCGEiDkKloRD03CEEEIIqTNhYWEwNjaGnJwcbG1tcfny5WrzXrx4ERwOh297+PAhK9+hQ4dgYWEBWVlZWFhY4MiRI3XaBwqWCCGEEDEnKcER2VYb+/fvx6RJkzB79mzcuXMH7du3R7du3ZCSkiKw3KNHj5CamsrbmjZtytsXHx+PgQMHwtfXF3fv3oWvry8GDBiAhISEbzo3NUHBEiGEECLmJDkckW21sXr1aowaNQr+/v4wNzfHmjVroK+vj02bNgksp6WlBR0dHd4mKSnJ27dmzRp06dIFwcHBaNGiBYKDg+Hu7o41a9Z8y6mpEQqWCCGEEFJjBQUFeP/+PWsrKCjgy1dYWIhbt26ha9eurPSuXbvi6tWrAo9hbW0NXV1duLu748KFC6x98fHxfHV6eHh8tU5hULBECCGEiDlRTsOFhIRARUWFtYWEhPAdMyMjAyUlJdDW1mala2trIy0trcp26urqYuvWrTh06BAOHz6M5s2bw93dHZcuXeLlSUtLq1WdokB3wxFCCCFiTpR3wwUHByMoKIiVJisrW21+TqWpO4Zh+NLKNW/eHM2bN+e9dnJywsuXL7Fy5Up06NDhm+oUBQqWCCGEEDEnJcJgSVZWVmBwVI7L5UJSUpJvxCc9PZ1vZEgQR0dH7Nmzh/daR0dH6Dpri6bhCCGEECJyMjIysLW1RWxsLCs9NjYWzs7ONa7nzp070NXV5b12cnLiq/PMmTO1qrO2aGSJEEIIEXP19VDKoKAg+Pr6ws7ODk5OTti6dStSUlIwduxYAGVTeq9fv0ZkZCSAsjvdjIyMYGlpicLCQuzZsweHDh3CoUOHeHVOnDgRHTp0wPLly+Hl5YVjx47h7NmzuHLlSp31g4IlQgghRMzVV7A0cOBAZGZmYtGiRUhNTUXLli1x8uRJGBoaAgBSU1NZz1wqLCzE1KlT8fr1a8jLy8PS0hJ//PEHunfvzsvj7OyMffv2Yc6cOZg7dy5MTU2xf/9+ODg41Fk/OAzDMHVWO/kuCvJy67sJPwTl9pPruwk/hLwLv9Z3Exq8QDX7+m7CD2Hj/w7XdxN+CJLGNnV+jDl/JousriXdzEVW14+CRpYIIYQQMUe/DSccCpYIIYQQMUfBknDobjhCCCGEEAF+iGCpY8eOmDRpUn03gxBCCPkh1dcP6YoLkQVLfn5+4HA4fJunp2eN67h48SI4HA5ycnJY6YcPH8bixYtF1VSeiIgIqKqqVrmPw+Hg6NGjIj9mQ8MwDMK2bIW7R3e0dW6PkaPH4snTp18tF3vuPLx/GghbRxd4/zQQ585f4MuzL+YgPHt5wc6pHQYOGYZbd+6w9s+ZvxBWtvasbcjwkbz9r9+84dtfvp2JPSt85+tJO5tmOLImEM/PrEbhnXD07mhd302qUwzDIGxbODr18IZdB3eMGDcBT/737KvlYs9fhNfAobBp1wleA4fi3MVLrP37Dx1B3yHD4ejmAUc3DwwZNRaXr15j5cnIzMLsRUvRqYc32nbojLETp+BFykuR9q8u9Zw/Cb++TsC6Tw8RdGEfdC2aCswvISWF7nMDsfhJHNZ/foQ5iX/CwsOVL59qY22M2P0bVmbcwbqPyZh95yQMbFrWVTfqFMMw2LD7IFx9xsG69zAMn7YIj58L/j9+/PwlJi7+DZ2HTYCF52BEHjnJl2fD7oOw8BzM2toPHltX3ahzFCwJR6QjS56enkhNTWVt0dHRQterrq4OZWXlavcXFhYKfYz/qp27IrF7bzSCZ0xDVGQEuBoaGDN+Aj5+/FhtmbtJSZgePBs9u3fDwei96Nm9G6bNnIWke/d5eU6diUXoqtUIGDkCMVG7YWPdBuMnTEJqKvupqy7OTjh/+iRvC1v3G2+fjrY2a9/50ycxfsxoyMvLo51L3T18rK4pyssi6Z+XmPTrnq9nFgPhu6MQGbUfs6ZORvTObeCqq2P0hMn4+PFTtWUS793HtDkL0KubBw7u2Yle3TwwddY8JN3/m5dHW0sLk8aPxb5d27Bv1zY42NkgcFowLxBjGAYTp8/Cq9epWLciBDG7w6Gro4OACZPx6fPnOu+3sLpOHwv3oFHY98s8/Nq2N3LT3mFi7B7IKilWW8ZryVR0GOOD/RPmY6FFZ1zavBdjj2yBfhtLXh4F1UaY9tchlBQVY0M3Pyy06IKDU5bgU87779Etkdtx4HfsOnISc8aPQMy6peCqq8J/1jJ8/FT9/3F+QSH0dLQQNHIwuGqq1eYzM9RDXNQm3nZsU2gd9ID8CEQaLMnKykJHR4e1qamp8fZzOBxs374dffr0gYKCApo2bYrjx48DAJ4/fw43NzcAgJqaGjgcDvz8/ADwT8MZGRlhyZIl8PPzg4qKCgICAgAAV69eRYcOHSAvLw99fX0EBgYK/NCvjXv37qFTp06Ql5eHhoYGRo8ejby8PN5+Pz8/eHt7Y9myZdDW1oaqqioWLlyI4uJiTJs2Derq6tDT00N4eDir3tevX2PgwIFQU1ODhoYGvLy88Pz5c5G0+WsYhsGeqH0IGOmHzp3c0NTMFEsWzkd+fj5Onjpdbbk9Ufvg6GAP/5F+MDY2gv9IP9jbt8We6H28PJF7otDHqzf69fGGibExZkwNgo62NmIOHmLVJSMtDS6Xy9tUVFR4+yQlJVn7uFwuzl+8CM+unaGgoCD6E/KdnP7rHuaHHcHR87fruyl1jmEY7NkXg4ARw9DZzRVNTU2wdP5s5OcX4I/TsdWW27PvABzt7eDv5wsTI0P4+/nCoa0t9uw7wMvTsb0LOrg4wcjAAEYGBggcNxoKCvK8gOrFy5dIuv835s6YgpYW5jA2NMCc6UH49Okz/jzT8Ecm3SeNxJ9LNyLxyGm8+fsf7Bo+BTIK8rD38aq2jINvH/y5bCPu/3kRGc9e4tLmPXhw+hI6T/Hn5ek6YxyyXr5B5MhpeH7jLjJfvMKj81eR8b+UauttqBiGQeSRPzFmkDe6tLNHUyN9hEwZh/yCQpy48Fe15Vo1N8W0gCHo3tEZMtLV3+ckKSkJTXVV3qau2qguuvFd0MiScL77mqWFCxdiwIABSEpKQvfu3TFkyBBkZWVBX1+f94TOR48eITU1FWvXrq22nhUrVqBly5a4desW5s6di3v37sHDwwN9+/ZFUlIS9u/fjytXruCXX34Rus2fPn2Cp6cn1NTUcOPGDRw4cABnz57lq/v8+fN48+YNLl26hNWrV2PBggXo2bMn1NTUkJCQgLFjx2Ls2LF4+fIlr143NzcoKSnh0qVLuHLlCpSUlODp6fldRstev36DjMxMODk68tLKHk9vg8S7SdWWu5t0D86O7Id/uTg54u6/ZYqKipD88CFfHidHByQmseu9ees2XDt7oFeffliweCkys7KqPe6D5GQ8fPQP+nhV/2FBGpZXb1KRkZkFZ4e2vDQZGRnYWrfB3S9GIiu7e+8+qwwAODvaI7GaMiUlJfjzzFl8/pyP1i3LRlEKC4sAALIyMrx8kpKSkJaWwm0B13dDwDXWh4quFpLPXOalFRcW4nFcAkycbastJyUrg6L8AlZa0ed8mLWrOJete3dGys17CIjZiNC3NzHr9h9o5z9I9J34Dl6lpSMjOwfONq14aTIy0rBrZY7E5H+Erj/ldRpcfcahy/BATAlZh5epb4Wus75QsCQckQZLJ06cgJKSEmurvNbIz88PgwcPhpmZGZYtW4aPHz/i+vXrkJSUhLq6OgBAS0sLOjo6rFGGyjp16oSpU6fCzMwMZmZmWLFiBXx8fDBp0iQ0bdoUzs7OWLduHSIjI5Gfn19tPbm5uXxtVlJSYuXZu3cvPn/+jMjISLRs2RKdOnXChg0bsHv3brx9W/HHo66ujnXr1qF58+YYOXIkmjdvjk+fPmHWrFlo2rQpgoODISMjg7/+KvvGs2/fPkhISGD79u1o1aoVzM3NsXPnTqSkpODixYu1Pf21lpGZCQDQ0FBnpWuoqyPz333VlSv/vyqnrq7Oqy87JwclJSXQ0NBg16tRkQcA2rk4I2TJImzfHIYpkyfh7wcP4D92fLWB4uGjx2FibIw2ra1q3klSr8qvIw31yteYGutaqCwjM6uKMurIyGQH0/88eQr7jl1h294di5evwprlS2FqYgwAMDYyRGNdHawJ24Lc9x9QVFSE7bv2ICMzCxkZ1R+7IWikowkAeP/2HSv9/dt3vH1VeXD6EjoH+UPLzAgcDgfmnduhtVcXNNKtKMM1MUCHcUOR/vg51nsMx+XNezFg3QI4+Patk77UpYzssgfyctXYnxVcNRVkZAn3sF6rFmYImTYO25YGY+HEAGRk5cAnaD5y3n8Qqt76QsGScET6nCU3Nzds2rSJlVb5Q9XKquKDTlFREcrKykhPT6/1sezs7Fivb926hSdPnmDv3r28NIZhUFpaimfPnsHcvOonjiorK+P2bf7pkKZNKxZSJicno3Xr1lBUrFgr4OLigtLSUjx69Ij3S8eWlpaQkKiIP7W1tdGyZcWiSUlJSWhoaPD6W97myuux8vPz8bSaRdYFBQUoKGB/c0RRQY1+AfqPk6ewaFkI7/XGtWXrgzhgX/wMwwAcwX8QnMr7Gf40viwMwzqWZ9cuvH83NTOFpbk5PHr2xqUrf6FzJzdW2fz8fPx56jRG+48S2C5Sv06cOoNFv67kvd64ejmAqi4nhv8aqqSq67JyGWNDAxzcHY4PeXmIPX8RcxYtxc5N62FqYgxpKSmsDlmC+Ut/Rbsu3SEpKQnHtrZo5+SIhsbexws+W5bxXm/sUXajQ+UfWOBwOICAH12ImbgQQ7f9igUPz4FhGLx7+gJXdx6A84j+FXVIcPDi5j0cm70CAPAy8W/oWjaF67ihSNjdsJ+4/fv5K1iwbjvv9eZF0wFUd60Id6wObdvw/t3MGGhj0RQeIybhaOwl+PXrIVzl5Icj0mBJUVERZmZmAvNIS0uzXnM4HJSWln7Tsb5UWlqKMWPGIDAwkC+vgYFBtfVISEh8tc1VvUmX+zK9qr4J6m9paSlsbW1ZAV45Tc2qvz2GhIRg4cKFrLTZwTMwd1awwD4AQEfX9mjVqmKhZ/kITkZmJjQ1ubz0rOxsvm/1X+JqaPCNPGVlV4wEqKmqQlJSku/be1ZWNt8o1pc0NblorKvL+p2gcrHnzuNzfj569exeRUnSULi1bwcrSwve68KisqmwjMwsaHIrrrHMrJyvXGPqyMiqfI1lQ0NdjZUmLS0NA309AICleQvcT36IPfsPYn7wtH/TmuPgnp34kJeHoqIiqKupwWfkaFi0aCFcR0Xs7vGzeJaQyHstJVs2daiio4X3aRWjS8paXLx/m1FtPXkZWdjcZzSkZGWhpKGKnDdv0efXmch4VnF3WG5qOlIfPGaVS0t+Cpt+3UTUm7rTydEWVi0q3q/Lp1rfZedAU6Pi2sjMeQ8NtepnJr6Fgpwcmhnp48WbtK9nboD+qyNCotKgnrMk8+/agpKSklqXtbGxwd9//82blvtyk/lizcK3sLCwQGJiImux+F9//QUJCQk0a9bsm+u1sbHB48ePoaWlxdfm6qYgg4ODkZuby9qmTwmq0fEUFRVhoK/P20xNTMDV0EB8QgIvT1FREW7dui1wqqu1VSvEJ1xnpV29loDW/5aRlpaGeYsWfHmuJVxHG6vq683JyUHa27fgfvGhWu7IsePo6NoB6mpqVZQkDYWiogIM9PV4m6mxEbga6oi/foOXp6ioCLfuJKJ1q+pvVW/dqiXiE26y0q4m3EAbAWUAAAyDwiL+aVxlJSWoq6nhRcpL/J38CJ06tKtdx+pYQd5HvHv6grelPniM3NR0mHepaKektDSaujrgf1dvfbW+4oIC5Lx5CwkpKVj388TdYxWL6Z/+dQvazU1Y+bWbGSPzxWvRdaiOKCrIw7CxDm8zM9QDV00V8Xfu8fIUFhXj5r1ktDH/9vfmqhQWFuF/L99AU11VpPV+L5Icjsi2/yKRBksFBQVIS0tjbRkZ1X8LqszQ0BAcDgcnTpzAu3fvWHebfc2MGTMQHx+Pn3/+GYmJiXj8+DGOHz+OCRMmfEtXWIYMGQI5OTkMHz4c9+/fx4ULFzBhwgT4+vrypuC+tV4ulwsvLy9cvnwZz549Q1xcHCZOnIhXr15VWUZWVhaNGjVibTWZgqsKh8PBUJ9B2BEegXPnL+Dxk6eYM38h5OTk0N3Tg5dv1rz5WLt+Y0W7Bw9C/LUEhEfswrNnzxEesQsJCdcxdHDFItFhQ31w+OgxHDl2HP979gyhq1YjNS0N/X8qWxfx6dMnrPxtLe4mJeH1mze4cfMWJkyeAlVVVbi7dWS1M+XlS9y6fQd9vcVjYbeivCxaN9NH62b6AACjJly0bqYPfZ3qR1p+VBwOB0MHDcD2iD04d/ESHj/9H2YvWgY5OVn08KiYhp21YAnWbNzMez104E+Iv34DOyL34n/PX2BH5F4kXL+JoYMqppPWhm3BrTt38fpNKv558hTrNm3FjduJ6OHRlZfn9LkLuHHrDl6+foPzcZcxOjAInTq0h7Njw/8h3HNrwuE562e08fZAY8tmGB6xEoWfPuN61DFeHr9dq+C9bDrvtZF9G7Tp4wGusT7M2rVF4Kld4EhI4Ezolop6f9sBE0dreAaPh6apIdoO7o12owcjbmPkd+2fKHA4HAzr0w1b9x3D2b9u4PHzl5i9ahPkZGXQ082Fl2/mijCsDq94jE1hUTGSnz5H8tPnKCouxtuMbCQ/fc4aNQrdtgc3kh7gVVo67j58gklL1yDv02d4de7wXftIGgaRTsOdOnUKurq6rLTmzZvj4cOHNSrfpEkTLFy4EDNnzsSIESMwbNgwRERE1KislZUV4uLiMHv2bLRv3x4Mw8DU1BQDBw6sbTf4KCgo4PTp05g4cSLatm0LBQUF9OvXD6tXrxa63kuXLmHGjBno27cvPnz4gCZNmsDd3R2NGn2fW1RHDB+G/IICLP01FO8/fECrlpbYvHE9a5ozLe0tJDgVcXWb1lZYvmwJNoRtxoZNW6Cvp4fQX5fB6otv/Z5duyAnJxdbtu3Au4wMmJmaYuO639D43+tDQkICT548we9/nMSHDx+gyeWirZ0tVoQs45tiPXLsd2hpafLdXfejsrUwwtntM3ivV04dDACIPH4F/vPDqyv2wxrp64OCggIsCV2F9x/y0MrSHFvWrYaiYsXjH1LfvgXni2mCNlatELp4PtZv2Y4NW7ZDX68JVixdCKuWFdPImVnZmLVwCd5lZEJZSRFNzUyxac1K1l10GRmZWLFmAzKzsqDJ1UCvbp4YO2r49+m4kM6EboaMvBwGhy2GgpoKniUkYl1XXxTkVYxwqxs0AVNasYZJWk4WXkumgmtigIK8j7h/8gJ2+k7G59yKZyi9uJmEzX3GwDtkOnrMm4iMZy9xYNIiVhD2IxnVvxfyCwqxaEM43ud9hFULU2xfNguKCvK8PKnpGZD4YkTkXWY2+v1csXRh56ET2HnoBNq2MseuFfMAAG8zsjD11/XIfv8B6iqN0LpFU0T/tghNtKtfYN+QSfxHR4REhcNUXkFIfjgFecLd9fFfodx+cn034YeQd+HX+m5Cgxeo1vBHphqCjf9r2AvGGwpJY5s6P8b26y9EVpe/vaHI6vpRNKg1S4QQQgghDY1Ip+EIIYQQ0vBI0N1wQqFgiRBCCBFz/9W72ESFpuEIIYQQQgSgkSVCCCFEzNHdcMKhYIkQQggRc5IUKwmFgiVCCCFEzNECb+HQmiVCCCGEEAFoZIkQQggRc7RmSTgULBFCCCFijtYsCYem4QghhBBCBKCRJUIIIUTM0TSccChYIoQQQsScJN0NJxSahiOEEEIIEYBGlgghhBAxR9NwwqFgiRBCCBFzdDeccGgajhBCCCFEABpZIoQQQsQcTcMJh4IlQgghRMzR3XDCoWCJEEIIEXMUKwmH1iwRQgghhAhAwRIhhBAi5iQ5HJFttRUWFgZjY2PIycnB1tYWly9frjbv4cOH0aVLF2hqaqJRo0ZwcnLC6dOnWXkiIiLA4XD4tvz8/Fq3raYoWCKEEELEnASHI7KtNvbv349JkyZh9uzZuHPnDtq3b49u3bohJSWlyvyXLl1Cly5dcPLkSdy6dQtubm7o1asX7ty5w8rXqFEjpKamsjY5OblvPj9fQ2uWCCGEEFInVq9ejVGjRsHf3x8AsGbNGpw+fRqbNm1CSEgIX/41a9awXi9btgzHjh3D77//Dmtra146h8OBjo5Onbb9SzSyRAghhIg5SQnRbQUFBXj//j1rKygo4DtmYWEhbt26ha5du7LSu3btiqtXr9ao3aWlpfjw4QPU1dVZ6Xl5eTA0NISenh569uzJN/IkahQsEUIIIWJOlNNwISEhUFFRYW1VjRJlZGSgpKQE2trarHRtbW2kpaXVqN2rVq3Cx48fMWDAAF5aixYtEBERgePHjyM6OhpycnJwcXHB48ePhTtJAtA0HCGEEEJqLDg4GEFBQaw0WVnZavNzKq1zYhiGL60q0dHRWLBgAY4dOwYtLS1euqOjIxwdHXmvXVxcYGNjg/Xr12PdunU17UatULBECCGEiLlvuYutOrKysgKDo3JcLheSkpJ8o0jp6el8o02V7d+/H6NGjcKBAwfQuXNngXklJCTQtm3bOh1Zomk4QgghRMzVx91wMjIysLW1RWxsLCs9NjYWzs7O1ZaLjo6Gn58foqKi0KNHj68eh2EYJCYmQldXt8Ztqy0aWSKEEELEnGQ9DY0EBQXB19cXdnZ2cHJywtatW5GSkoKxY8cCKJvSe/36NSIjIwGUBUrDhg3D2rVr4ejoyBuVkpeXh4qKCgBg4cKFcHR0RNOmTfH+/XusW7cOiYmJ2LhxY531g4IlQgghhNSJgQMHIjMzE4sWLUJqaipatmyJkydPwtDQEACQmprKeubSli1bUFxcjJ9//hk///wzL3348OGIiIgAAOTk5GD06NFIS0uDiooKrK2tcenSJdjb29dZPzgMwzB1Vjv5Lgrycuu7CT8E5faT67sJP4S8C7/WdxMavEC1untTFicb/3e4vpvwQ5A0tqnzYyS9Ed3nhFVjFZHV9aOgkSVxwKGlZzVBQUDNKLnNrO8mNHh52dfruwk/hGKpry8CJoDkdziGCNd3/yfRpywhhBBCiAA0skQIIYSIOQnQ0JIwKFgihBBCxBxNwwmHpuEIIYQQQgSgkSVCCCFEzEnQyJJQKFgihBBCxBxNwwmHpuEIIYQQQgSgkSVCCCFEzNHdcMKhYIkQQggRczQNJxwKlgghhBAxRwu8hUNrlgghhBBCBKCRJUIIIUTM0cCScChYIoQQQsScBC1aEgpNwxFCCCGECEAjS4QQQoiYo4El4VCwRAghhIg5mkYSDp0/QgghhBABaGSJEEIIEXMcmocTCgVLhBBCiJijh1IKh6bhCCGEEEIEoJElQgghRMzRLJxwKFgihBBCxBxNIwmHgiVCCCFEzNECb+FQsEkIIYQQIgCNLBFCCCFiju6GEw4FS4QQQoiYo1hJODQNRwghhBAiAI0sEUIIIWKOpuGEQ8ESIYQQIubobjjhiP00nJGREdasWVPfzSCEEELID6pOgyU/Pz94e3vzpV+8eBEcDgc5OTk1rquugp4FCxaAw+GAw+FAQkICjRs3xpAhQ/Dy5UuRH6sh2hdzAJ49e8PO0RkDfYbi1u07AvPfvHULA32Gws7RGd16eSHm4EG+PLHnzsG7X3/YOjjBu19/nDt/odr6tofvhJWNHZavWMVKD9u8Bb379oO9czu4uLohYOx4JN27/22drCMMwyBsWzg69fCGXQd3jBg3AU/+9+yr5WLPX4TXwKGwadcJXgOH4tzFS6z9+w8dQd8hw+Ho5gFHNw8MGTUWl69eY+XJyMzC7EVL0amHN9p26IyxE6fgRYp4XbPtbJrhyJpAPD+zGoV3wtG7o3V9N6lO1ef1FLYtHL0GDIG9axc4d+4G/18mIen+3yLt37dgGAZhW7bC3aM72jq3x8jRY/Hk6dOvlos9dx7ePw2EraMLvH8aWOV70L6Yg/Ds5QU7p3YYOGQYbt1hv/fNmb8QVrb2rG3I8JG8/bm5uQgJXYFefX+CvXN7dO3eC7+GrsSHD3nCd7wOSHBEt/0Xif3IUk1YWloiNTUVr169wv79+3Hv3j0MGDCgvptV506dPoPQlasQMGokYqL2wsbaGuMnBCI1Na3K/K9ev8b4CRNhY22NmKi98B85Ar+GrkTsuXO8PHfvJmH6zFno2aM7Du6LRs8e3TFt5swqA537f/+Ng4ePoFnTpnz7DA0NMWvGdByO2Ydd4dvRuLEuxv78M7Kys0V3AoQUvjsKkVH7MWvqZETv3AauujpGT5iMjx8/VVsm8d59TJuzAL26eeDgnp3o1c0DU2fNY30waWtpYdL4sdi3axv27doGBzsbBE4L5n1wMgyDidNn4dXrVKxbEYKY3eHQ1dFBwITJ+PT5c533+3tRlJdF0j8vMenXPfXdlO+ivq4nADA00MesqZNxKGoXIreGoYmuDsYETqn3v7eduyKxe280gmdMQ1RkBLgaGhgzfgI+fvxYbZm7SUmYHjwbPbt3w8HovejZvRumzZzFeg86dSYWoatWI2DkCMRE7YaNdRuMnzCJ773PxdkJ50+f5G1h637j7Ut/l4H0dxmYMmkiDu2PxuIF8/BXfDzmL14i+hMhAhwRbv9FDSZYOnToECwtLSErKwsjIyOsWlUx0tCxY0e8ePECkydP5o0Clbt69So6dOgAeXl56OvrIzAwUOAfUlWkpKSgo6ODxo0bo3379ggICMC1a9fw/v17Xp5NmzbB1NQUMjIyaN68OXbv3s2qIyUlBV5eXlBSUkKjRo0wYMAAvH37lrd/wYIFaNOmDcLDw2FgYAAlJSWMGzcOJSUlCA0NhY6ODrS0tLB06dLanrpvFrl3L/p4e6FfH2+YmBhjxrQp0NHWrnK0CAAOHDwEXR0dzJg2BSYmxujXxxt9vHpjV2TFh9meqGg4OjjAf+QIGBsbwX/kCNi3tceeqChWXZ8+fULw7LlYMHc2GjVS5jtWj26ecHRwgJ6eHsxMTTEtaDLy8j7in38ei/YkfCOGYbBnXwwCRgxDZzdXNDU1wdL5s5GfX4A/TsdWW27PvgNwtLeDv58vTIwM4e/nC4e2ttiz7wAvT8f2Lujg4gQjAwMYGRggcNxoKCjI8z4AX7x8iaT7f2PujCloaWEOY0MDzJkehE+fPuPPM2frvO/fy+m/7mF+2BEcPX+7vptS5+rzegKAHh5d4GRvB/0mjWFmYoxpEycg7+NH/PPk66M4dYVhGOyJ2oeAkX7o3MkNTc1MsWThfOTn5+PkqdPVltsTtQ+ODvbwH+n373uQH+zt22JP9D5ensg9Uejj1bvsvc/YGDOmBv373neIVZeMtDS4XC5vU1FR4e1ramaK31YsR8cO7aGvrwcH+7aYMH4c4i5dRnFxsehPCKlXDSJYunXrFgYMGIBBgwbh3r17WLBgAebOnYuIiAgAwOHDh6Gnp4dFixYhNTUVqampAIB79+7Bw8MDffv2RVJSEvbv348rV67gl19++ea2pKWl4fDhw5CUlISkpCQA4MiRI5g4cSKmTJmC+/fvY8yYMRgxYgQuXCgb2mUYBt7e3sjKykJcXBxiY2Px9OlTDBw4kFX306dP8eeff+LUqVOIjo5GeHg4evTogVevXiEuLg7Lly/HnDlzcO3aNb52iVpRURGSkx/C2dGRle7k5IjEu0lVlrmbdA9OTuz8zk5OeJD8AEVFZW8Od+8lwdnRgZXHxckRdyvVufTX5WjfzgWODuy81bX14OEjUFZSQvNmzb6a/3t49SYVGZlZcHZoy0uTkZGBrXUb3BUwXXj33n1WGQBwdrRHYjVlSkpK8OeZs/j8OR+tW1oCAAoLiwAAsjIyvHySkpKQlpbC7Wr+70jDVp/XU2VFRUU4ePR42d9bU7Nv6I1ovH79BhmZmXD64j1KRkYGtrY21b5HAWXvU4Leg4qKipD88CFfHidHByQmseu9ees2XDt7oFeffliweCkys7IEtvlDXh6UFBUhJdXw7p2S4HBEtv0X1fn/6IkTJ6CkpMRKKykpYb1evXo13N3dMXfuXABAs2bN8ODBA6xYsQJ+fn5QV1eHpKQklJWVoaOjwyu3YsUK+Pj4YNKkSQCApk2bYt26dXB1dcWmTZsgJydXozbeu3cPSkpKKC0txed/pzECAwOhqKgIAFi5ciX8/Pwwfvx4AEBQUBCuXbuGlStXws3NDWfPnkVSUhKePXsGfX19AMDu3bthaWmJGzduoG3bsjez0tJShIeHQ1lZGRYWFnBzc8OjR49w8uRJSEhIoHnz5li+fDkuXrwIx0pBTLmCggIUFBSwE4sLISsrW6O+lsvOyUFJSQk0NNRZ6Rrq6sjIzKiyTGZmJjTUK+XXUEdxcQlycnKgqclFRkYm1DU0WHnUNTSQkZnJe/3n6dNIfvgQ0bsjBbYx7tJlTA+ehfz8fGhyudiyaSPU1FRr0cu6k/lvf/jOh7oaUtOqnsYEytYa8ZdRR0Ym+034nydPMdR/HAoLC6EgL481y5fC1MQYAGBsZIjGujpYE7YF82ZOg4K8HHZF7UdGZhYyMjJBfjz1eT2Vi7vyF6bNWfjv35sGtq5fDTVVVSF6JZzy94yq3qPKvzBXV0690jlRV1fn1Vfx3sd+n9LQUGe9T7VzcUbXzu7Q1dXF6zdvsHHTZviPHY/9eyIh88UXlXI5OTnYuj0cP/XrU7uOfif/0RhHZOp8ZMnNzQ2JiYmsbfv27aw8ycnJcHFxYaW5uLjg8ePHfIHVl27duoWIiAgoKSnxNg8PD5SWluLZs68vjCzXvHlzJCYm4saNG1i6dCnatGnDmg6rrn3Jycm8/fr6+rxACQAsLCygqqrKywOULVJXVq6YctLW1oaFhQUkJCRYaenp6dW2NSQkBCoqKqwtdOWqavN/DafSDDTDMAJvMa28j2GYf9O/zFOp0Bd1pqWlYfmKVQhZsvirAV7btnY4EB2FyJ3hcHF2wtQZwV/9ZldXTpw6A/uOXXlb0b/D7PynSvD5A2p2zo0NDXBwdzj27tiMAX29MGfRUjz9d42JtJQUVocswYuUl2jXpTvaunbBzdt30M7JERISkkL1k3wfDel6KtfW1gYHd4dj97ZNcHF0wNRZ85GZ9f3WLP1x8hQc2rnytvKprKr697VPfr5zxvCn8WVhGNaxPLt2QYf27dDUzBQdO7RH2Lq1ePEiBZeu/MV3vLy8PPw8MQgmJsYYGxDwta7WCw7DiGz7L6rzkSVFRUWYmbGHcl+9esV6XdUfN1OD/5DS0lKMGTMGgYGBfPsMDAxq3EYZGRleGy0tLfH48WOMGzeOtS6pqvaVp1UXYFROl5aWZu3ncDhVppWWllbb1uDgYAQFBbETiwsF9K5qaqqqkJSUZH2TAoCs7GxoqGtUWUaj0ggRAGRlZUNKShIqKqoAAC5XA5kZlfNUfPt9kPwQWVlZGDTEl7e/pKQEt27fwb6YGNy8dpU3/akgLw8DA30YGOijtVUr9PTqgyNHj8F/5Iha91dYbu3bwcrSgve6sKhsKiwjMwuaXC4vPTMrh++b/pe4GurIyKrqnKux0qSlpWGgrwcAsDRvgfvJD7Fn/0HMD572b1pzHNyzEx/y8lBUVAR1NTX4jBwNixYthOso+S4a2vUE/Pv3pq8HA309tG5liR79BuPI8RPw9/PF99DRtT1ataqYGiwsLHtfy8jMhKZmxTkp65+gc6LBG6mrKFPxHsR77+N7n8rmG8X6kqYmF411dZGSksJK//jxI8ZNmAgFBXmsWRkKaemGNwVX38LCwrBixQqkpqbC0tISa9asQfv27avNHxcXh6CgIPz9999o3Lgxpk+fjrFjx7LyHDp0CHPnzsXTp09hamqKpUuXok+fuhvVaxBrliwsLHDlyhVW2tWrV9GsWTPeB6eMjAzfKJONjQ3+/vtvmJmZ8W1VDZPW1Ny5cxEdHY3bt8sWlpqbm1fZPnNzc177U1JSWI8bePDgAXJzc3l5REVWVhaNGjVibbWdggPK3jzNzVsgPiGBlX7tWgLatLaqskxrq1a4do2d/+q1a7Awt+C9QbRuZcVX59VrCWj9b50O9m1xKGYfYqL38jZLCwv06OaJmOi9vP/vqjAMw3sD/d4UFRV4HyQG+nowNTYCV0Md8ddv8PIUFRXh1p1EtG7Vstp6WrdqifiEm6y0qwk30EZAGQAAw6CwiL/vykpKUFdTw4uUl/g7+RE6dWhXu46RetFQrydWFjC8IO57UFRUhIG+Pm8zNTEBV0OD9X5SVFSEW7duV/seBZS9T8UnXGelffkeJC0tDfMWLfjyXEu4jjZW1debk5ODtLdvwf0imM3Ly8OYnydAWloa61av+qb34u+GKRXdVgv79+/HpEmTMHv2bNy5cwft27dHt27d+ILOcs+ePUP37t3Rvn173LlzB7NmzUJgYCAOHapYfB8fH4+BAwfC19cXd+/eha+vLwYMGICESp89otQgQuApU6agbdu2WLx4MQYOHIj4+Hhs2LABYWFhvDxGRka4dOkSBg0aBFlZWXC5XMyYMQOOjo74+eefERAQAEVFRSQnJyM2Nhbr16//5vaYmJjAy8sL8+bNw4kTJzBt2jQMGDAANjY2cHd3x++//47Dhw/j7NmyO486d+4MKysrDBkyBGvWrEFxcTHGjx8PV1dX2NnZCX1+6sqwIUMwa+48WJqbo7WVFQ4ePozUtDT079cPALB2/Qa8TU/HssWLAAD9f+qH6P0xWLFqNfr16YO7SUk4cvQYlodUTFkO8RmEEf6jER4RATfXjrgQdxEJ1xMQsWMHgLI3xKaVRhrl5eWgoqLKS//0+TO2bQ9HR9cO0ORykZObi/0HDuBtejq6dun8PU7NV3E4HAwdNADbI/bAUF8fBvp62BaxG3Jysujh0YWXb9aCJdDS5GLSz2XfioYO/Al+YydgR+ReuHVohwuXriDh+k3s2rqRV2Zt2Ba0c3KEjrYWPn76hFOx53DjdiI2rVnJy3P63AWoq6pCR0cbj588xfLf1qFTh/ZwdrT/fiehjinKy8JMX4v32qgJF62b6SPr/Ue8TKuf6di6Up/X06fPn7FtZyQ6tm8HTa5G2d/boSN4m/4OXd3dvu+J+AKHw8FQn0HYER5Rdk4MDLA9fCfk5OTQ3dODl2/WvPnQ1tTCxAk/AwCGDB6EEQFjEB6xC26urrgQF4eEhOuI2LGNV2bYUB/MmjsflhbmaG3VCgcPHyl77/upL4Cyu3XDtmxDF3c3cLlcvHmTinUbw6Cqqgp3t44AykaUxvwciPz8fIQsXoSPH/Pw8WPZM5bU1NQEfvGrD5xaBjmCVLV2VlZWtspgcfXq1Rg1ahT8/f0BAGvWrMHp06exadMmhISE8OXfvHkzDAwMeM9VNDc3x82bN7Fy5Ur0+/ezac2aNejSpQuCg4MBlM24xMXFYc2aNYiOjhZZP7/UIIIlGxsbxMTEYN68eVi8eDF0dXWxaNEi+Pn58fIsWrQIY8aMgampKQoKCsAwDKysrBAXF4fZs2ejffv2YBgGpqamfHehfYspU6bAxcUFCQkJ8Pb2xtq1a7FixQoEBgbC2NgYO3fuRMeOHQGU/VEfPXoUEyZMQIcOHSAhIQFPT0+hArbvwdOjK3Jyc7Fl23a8y8iAmakpNq5bi8aNdQEA7zIykPbF4lK9Jk0Qtn4tQletxr6YA9DU1MTM6VPRxd2dl6dN69ZYHrIUG8I2YUPYZujr6SE0JARWX/um+wVJCQk8f/4cU06cQHZODlRVVGBpaYGIHdtgZmoquhMgpJG+PigoKMCS0FV4/yEPrSzNsWXdaigqKvDypL59C84XT3FrY9UKoYvnY/2W7diwZTv09ZpgxdKFsPrizqTMrGzMWrgE7zIyoaykiKZmpti0ZiXrrqeMjEysWLMBmVlZ0ORqoFc3T4wdNfz7dPw7sbUwwtntM3ivV04dDACIPH4F/vPD66tZdaa+ridJCQk8e5GC4yfnIDsnF6oqjWBpbo5dWzbArNIi8O9txPBhyC8owNJfQ/H+wwe0ammJzRvX826+AYC0tLeQ4FRMkrRpbYXly5ZgQ9hmbNi0pew96NdlrPcgz65dkJOTiy3bdnzx3vcbGuuWvfdJSEjgyZMn+P2Pk/jw4QM0uVy0tbPFipBlvGM/SH6Ie/fL7jrs4d2X1e4/fz+KJo0b19l5qW8hISFYuHAhK23+/PlYsGABK62wsBC3bt3CzJkzWeldu3bF1atXq6w7Pj4eXbt2ZaV5eHhgx44dKCoqgrS0NOLj4zF58mS+PHX5ax0cpiaLg0iDVvDxQ3034YfAKRKfBzbWJSW3mV/P9B+Xd+HX+m7CD4GRasDTUg2IrJLK1zMJqSAvV3SVScvVaGTpzZs3aNKkCf766y84Ozvz0pctW4Zdu3bh0aNHfFU3a9YMfn5+mDVrFi/t6tWrcHFxwZs3b6CrqwsZGRlERETAx8eHlycqKgojRozgv1tcRBrEyBIhhBBC6pAIx0Wqm3KrjqAbpGqav3J6besUVoNY4E0IIYQQ8cLlciEpKclazgEA6enp0NbWrrKMjo5OlfmlpKR4z8aqLk91dYoCBUuEEEKIuKuHu+HKnrhui9hY9k/2xMbGsqblvuTk5MSX/8yZM7Czs+M9aqe6PNXVKQo0DUcIIYSIOVHeDVcbQUFB8PX1hZ2dHZycnLB161akpKTwnpsUHByM169fIzKy7Bcdxo4diw0bNiAoKAgBAQGIj4/Hjh07WHe5TZw4ER06dMDy5cvh5eWFY8eO4ezZs3yP+BElCpYIIYQQUicGDhyIzMxM3m+7tmzZEidPnoShoSEAIDU1lfXMJWNjY5w8eRKTJ0/Gxo0b0bhxY6xbt4732AAAcHZ2xr59+zBnzhzMnTsXpqam2L9/Pxxq8Fuj34ruhhMDdDdczdDdcDVDd8N9Hd0NVzN0N1zNfI+74Qpzqv8ZrdqSUdX6eiYxQyNLhBBCiLirp2k4cUHBEiGEECLuKFgSCt0NRwghhBAiAI0sEUIIIeKulEaWhEHBEiGEECLm6uvRAeKCpuEIIYQQQgSgkSVCCCFE3NHIklAoWCKEEELEHT1SUSg0DUcIIYQQIgCNLBFCCCHijqbhhELBEiGEECLm6G444dA0HCGEEEKIADSyRAghhIg7GlkSCgVLhBBCiLijYEkoFCwRQggh4o6CJaHQmiVCCCGEEAFoZIkQQggRc3Q3nHAoWCKEEELEXSkFS8KgaThCCCGEEAFoZIkQQggRd/TbcEKhYIkQQggRd7RmSSg0DUcIIYQQIgCNLBFCCCFiju6GEw4FS4QQQoi4o2BJKDQNRwghhBAiAI0skf+MQDX7+m7CDyEv+3p9N6HBU3KbWd9N+CF8Pj65vpvwY1BqVffHoJEloVCwRAghhIi70pL6bsEPjYIlQgghRMwx9ARvodCaJUIIIYQQAWhkiRBCCBF3NA0nFAqWCCGEEHFHwZJQaBqOEEIIIUQAGlkihBBCxBxTQiNLwqBgiRBCCBF3dDecUGgajhBCCCFEABpZIoQQQsQdLfAWCo0sEUIIIWKOKS0R2VZXsrOz4evrCxUVFaioqMDX1xc5OTnV5i8qKsKMGTPQqlUrKCoqonHjxhg2bBjevHnDytexY0dwOBzWNmjQoFq1jYIlQgghhNQ7Hx8fJCYm4tSpUzh16hQSExPh6+tbbf5Pnz7h9u3bmDt3Lm7fvo3Dhw/jn3/+Qe/evfnyBgQEIDU1lbdt2bKlVm2jaThCCCFE3DXwBd7Jyck4deoUrl27BgcHBwDAtm3b4OTkhEePHqF58+Z8ZVRUVBAbG8tKW79+Pezt7ZGSkgIDAwNeuoKCAnR0dL65fTSyRAghhIg5UU7DFRQU4P3796ytoKBAqPbFx8dDRUWFFygBgKOjI1RUVHD16tUa15ObmwsOhwNVVVVW+t69e8HlcmFpaYmpU6fiw4cPtWofBUuEEEKIuCstEdkWEhLCW1dUvoWEhAjVvLS0NGhpafGla2lpIS0trUZ15OfnY+bMmfDx8UGjRo146UOGDEF0dDQuXryIuXPn4tChQ+jbt2+t2kfTcIQQQgipseDgYAQFBbHSZGVlq8y7YMECLFy4UGB9N27cAABwOBy+fQzDVJleWVFREQYNGoTS0lKEhYWx9gUEBPD+3bJlSzRt2hR2dna4ffs2bGxsvlo3QMESIYQQIv5EuGZJVla22uCosl9++eWrd54ZGRkhKSkJb9++5dv37t07aGtrCyxfVFSEAQMG4NmzZzh//jxrVKkqNjY2kJaWxuPHjylYIoQQQkiZ+vq5Ey6XCy6X+9V8Tk5OyM3NxfXr12Fvbw8ASEhIQG5uLpydnastVx4oPX78GBcuXICGhsZXj/X333+jqKgIurq6Ne4HrVkihBBCSL0yNzeHp6cnAgICcO3aNVy7dg0BAQHo2bMn6064Fi1a4MiRIwCA4uJi/PTTT7h58yb27t2LkpISpKWlIS0tDYWFhQCAp0+fYtGiRbh58yaeP3+OkydPon///rC2toaLi0uN20cjS4QQQoi4+wGe4L13714EBgaia9euAIDevXtjw4YNrDyPHj1Cbm4uAODVq1c4fvw4AKBNmzasfBcuXEDHjh0hIyODc+fOYe3atcjLy4O+vj569OiB+fPnQ1JSssZto2CJEEIIEXc/QLCkrq6OPXv2CMzDMAzv30ZGRqzXVdHX10dcXJzQbaNpOEIIIYQQAWhkiRBCCBFzTAN/gndDR8ESIYQQIu5+gGm4hoym4QghhBBCBKCRJUIIIUTc0ciSUChYIoQQQsQcrVkSDgVLhBBCiLijkSWh0JolQgghhBABaGSJEEIIEXc0siSU7zKy1LFjR0yaNOl7HIoQQgghlTAlJSLb/otqFSz5+fmBw+GAw+FAWloaJiYmmDp1Kj5+/Ciw3OHDh7F48WKhGloZh8PB0aNHha5nwYIFvD5JSEigcePGGDJkCF6+fCl8I38A+2IOwLNnb9g5OmOgz1Dcun1HYP6bt25hoM9Q2Dk6o1svL8QcPMiXJ/bcOXj36w9bByd49+uPc+cvsPaHbd4CKxs71ubWxYOV5+y58xg7/hd06OQOKxs7PHz0SPjOfgc950/Cr68TsO7TQwRd2Addi6YC80tISaH73EAsfhKH9Z8fYU7in7DwcOXLp9pYGyN2/4aVGXew7mMyZt85CQOblnXVDZFiGAZh28LRqYc37Dq4Y8S4CXjyv2dfLRd7/iK8Bg6FTbtO8Bo4FOcuXmLt33/oCPoOGQ5HNw84unlgyKixuHz1GitP2LZw9BowBPauXeDcuRv8f5mEpPt/i7R/9a2dTTMcWROI52dWo/BOOHp3tK7vJn1XDMNgw679cB0YAOvuPhgeNA+Pnwt+/378/CUmLliBzkPGwaLzT4g8dIIvz77jp+EdEIS2vX3RtrcvBk+YhUvXb9dVN0gDV+uRJU9PT6SmpuJ///sflixZgrCwMEydOrXKvEVFRQDKfu9FWVlZuJbWIUtLS6SmpuLVq1fYv38/7t27hwEDBtR3s+rcqdNnELpyFQJGjURM1F7YWFtj/IRApKamVZn/1evXGD9hImysrRETtRf+I0fg19CViD13jpfn7t0kTJ85Cz17dMfBfdHo2aM7ps2ciaR791l1mZqa4PyZU7ztUMw+1v7Pnz+jTZvWmDhhgug7Xke6Th8L96BR2PfLPPzatjdy095hYuweyCopVlvGa8lUdBjjg/0T5mOhRWdc2rwXY49sgX4bS14eBdVGmPbXIZQUFWNDNz8stOiCg1OW4FPO++/RLaGF745CZNR+zJo6GdE7t4Grro7REybj48dP1ZZJvHcf0+YsQK9uHji4Zyd6dfPA1FnzWIGOtpYWJo0fi327tmHfrm1wsLNB4LRgViBmaKCPWVMn41DULkRuDUMTXR2MCZyCrOzsOu3z96QoL4ukf15i0q+Cf1NLXO3YfxS7Dp3AnF9GIWbjr+Cqq8J/xiJ8/PS52jL5+QXQ09VGkP8QcNVVq8yjramByf5DcSBsOQ6ELYeDdUv8Mi/0q4FYg1VaKrrtP6jWwZKsrCx0dHSgr68PHx8fDBkyhDfCs2DBArRp0wbh4eEwMTGBrKwsGIZhTcMFBwfD0dGRr14rKyvMnz8fAHDjxg106dIFXC4XKioqcHV1xe3bFRG9kZERAKBPnz7gcDi81wDw+++/w9bWFnJycjAxMcHChQtRXFwssE9SUlLQ0dFB48aN0b59ewQEBODatWt4/77iw2jTpk0wNTWFjIwMmjdvjt27d7PqSElJgZeXF5SUlNCoUSMMGDAAb9++5e3/8twYGBhASUkJ48aNQ0lJCUJDQ6GjowMtLS0sXbr0q/8HohK5dy/6eHuhXx9vmJgYY8a0KdDR1q5ytAgADhw8BF0dHcyYNgUmJsbo18cbfbx6Y1dkxZv0nqhoODo4wH/kCBgbG8F/5AjYt7XHnqgoVl1SklLgcrm8TV1NjbW/V88eGDs6AI4O9qLveB1xnzQSfy7diMQjp/Hm73+wa/gUyCjIw97Hq9oyDr598Oeyjbj/50VkPHuJS5v34MHpS+g8xZ+Xp+uMcch6+QaRI6fh+Y27yHzxCo/OX0XG/1K+R7eEwjAM9uyLQcCIYejs5oqmpiZYOn828vML8Mfp2GrL7dl3AI72dvD384WJkSH8/Xzh0NYWe/Yd4OXp2N4FHVycYGRgACMDAwSOGw0FBXlWQNXDowuc7O2g36QxzEyMMW3iBOR9/Ih/njyt035/T6f/uof5YUdw9Px/b9SDYRhEHv4DY3z6okt7RzQ1NkDI9AnIzy/AifOXqy3XqoUZpo0Zhu5u7SAjLV1lHjcnO7g62MBIrzGM9Bpj0kgfKMjLISn5n7rqTt0qLRHd9h8k9JoleXl53ggSADx58gQxMTE4dOgQEhMT+fIPGTIECQkJePq04s3q77//xr179zBkyBAAwIcPHzB8+HBcvnwZ165dQ9OmTdG9e3d8+PABQFkwBQA7d+5Eamoq7/Xp06cxdOhQBAYG4sGDB9iyZQsiIiJqFYCkpaXh8OHDkJSUhKSkJADgyJEjmDhxIqZMmYL79+9jzJgxGDFiBC5cKJteYhgG3t7eyMrKQlxcHGJjY/H06VMMHDiQVffTp0/x559/4tSpU4iOjkZ4eDh69OiBV69eIS4uDsuXL8ecOXNw7do1vnaJWlFREZKTH8K5UuDq5OSIxLtJVZa5m3QPTk7s/M5OTniQ/ABFRWUB6d17SXB2dGDlcXFyxN1Kdb5ISYF7V0949uyN6TOD8erVK2G7VK+4xvpQ0dVC8pmKN+jiwkI8jkuAibNtteWkZGVQlF/ASiv6nA+zdm15r1v37oyUm/cQELMRoW9vYtbtP9DOf5DoO1EHXr1JRUZmFpwdKvojIyMDW+s2uFtptPFLd+/dZ5UBAGdHeyRWU6akpAR/njmLz5/z0bqlZZV5ioqKcPDocSgrKaF5U7Nv6A1paF6lpiMjKwfOtq15aTIy0rCzskDi36Kbui8pKcHJC1fwOT8frS2aiaxe8uMQ6m6469evIyoqCu7u7ry0wsJC7N69G5qamlWWadmyJaysrBAVFYW5c+cCAPbu3Yu2bduiWbOyi7BTp06sMlu2bIGamhri4uLQs2dPXt2qqqrQ0dHh5Vu6dClmzpyJ4cOHAwBMTEywePFiTJ8+nTdqVZV79+5BSUkJpaWl+Py5bOg2MDAQiopl0ycrV66En58fxo8fDwAICgrCtWvXsHLlSri5ueHs2bNISkrCs2fPoK+vDwDYvXs3LC0tcePGDbRtW/amX1paivDwcCgrK8PCwgJubm549OgRTp48CQkJCTRv3hzLly/HxYsXqxx9A4CCggIUFLA/XFFcCFlZ2Wr7V5XsnByUlJRAQ0Odla6hro6MzIwqy2RmZkJDvVJ+DXUUF5cgJycHmppcZGRkQl1Dg5VHXUMDGZmZvNetWrXE0sULYWhgiKysTGzdvgO+I0bhyIH9UFVVrVU/GopGOmXX5Pu371jp79++g7qhXrXlHpy+hM5B/nhy6TrePX2BFu4uaO3VBRzJiu8xXBMDdBg3FGdXb8epZWEwsm+NAesWoKigEAm7D9dJf0Ql89//d77rRl0NqWlVT/cCQEZmVhVl1JGRmcVK++fJUwz1H4fCwkIoyMtjzfKlMDUxZuWJu/IXps1ZiPz8fGhyNbB1/Wqo/aDXGWHL+Hc6laumykrnqqniTaW/xW/xz/9eYHDg7H+vLzmsWzAdZob6QtdbH5j/6IiQqNR6ZOnEiRNQUlKCnJwcnJyc0KFDB6xfv56339DQsNpAqdyQIUOwd+9eAGWjMtHR0bxRJQBIT0/H2LFj0axZM6ioqEBFRQV5eXlISRE87XDr1i0sWrQISkpKvC0gIACpqan49Kn69RHNmzdHYmIibty4gaVLl6JNmzas0ajk5GS4uLiwyri4uCA5OZm3X19fnxcoAYCFhQVUVVV5eYCy6cMv125pa2vDwsICEhISrLT09PRq2xoSEsI7J+Vb6MpVAs+LIBxwWK8ZhgGHw6kmN/j2MQzzb/qXeSoVqlRnexcXdHF3R7OmZnB0cMCGdWsBAMdP8C+ybKjsfbyw5sPfvE3y36H88vNRjsPhAJXSvhQzcSHSHz/HgofnsKHwMQZuWIirOw+AKalYF8CR4CDl9n0cm70CLxP/xuWtUbiyLRqu44bWTeeEcOLUGdh37Mrbiv6dAue/pARfZ0DNrk1jQwMc3B2OvTs2Y0BfL8xZtBRPKy0eb2trg4O7w7F72ya4ODpg6qz5yMwSnzVL/yW/n7sE255DeVtxcVkAUNX70teur5ow0m+Mw1tWIHr9Mgzs5YFZoRvw5MWPuWaJKS0V2fZfVOuRJTc3N2zatAnS0tJo3LgxpCvN95aPxgji4+ODmTNn4vbt2/j8+TNevnyJQYMqphX8/Pzw7t07rFmzBoaGhpCVlYWTkxMKCwsF1ltaWoqFCxeib9++fPvk5OSqLScjIwMzs7JheUtLSzx+/Bjjxo1jrUsS9MdY3R9m5fTK56r8rsLKaaUCLsbg4GAEBQWxE4sFn5eqqKmqQlJSkjXiAwBZ2dnQUNeosoxGpREiAMjKyoaUlCRUVFQBAFyuBjIzKufhHyX4koK8PJqameJFyo/zJnT3+Fk8S0jkvZaSlQEAqOho4X1axTdaZS0u3r+teqQOAPIysrC5z2hIycpCSUMVOW/eos+vM5HxrOJc5KamI/XBY1a5tOSnsOnXTUS9ER239u1gZWnBe1347xR9RmYWNLlcXnpmVo7Aa4KroY6MrKquTfbaNmlpaRjol43cWZq3wP3kh9iz/yDmB0/j5VGQl4eBvh4M9PXQupUlevQbjCPHT8Dfz/fbO0rqRSentrBqUXGHaeG/0//vsrKhqVFxbWTm5EJDTUXo48lIS8OwiS4AoGVzM9x/9AS7D5/EwsljhK6b/FhqPbKkqKgIMzMzGBoa8n3Q15Senh46dOiAvXv3Yu/evejcuTO0tbV5+y9fvozAwEB0794dlpaWkJWVRUYG+wNHWloaJZWe92BjY4NHjx7BzMyMb/ty9OZr5s6di+joaN6icnNzc1y5coWV5+rVqzA3NwdQNoqUkpLCetzAgwcPkJuby8sjKrKysmjUqBFrq+0UHFB2/szNWyA+IYGVfu1aAtq0tqqyTGurVrh2jZ3/6rVrsDC3gLR0WdzdupUVX51XryWgdTV1AmVTt/979pz1YdrQFeR9xLunL3hb6oPHyE1Nh3mXdrw8ktLSaOrqgP9dvfXV+ooLCpDz5i0kpKRg3c8Td49VLH5++tctaDc3YeXXbmaMzBevRdchEVFUVOAFJgb6ejA1NgJXQx3x12/w8hQVFeHWnUS0blX9ow9at2qJ+ISbrLSrCTfQRkAZAADDoLBI8JcHBgwviCM/FkUFeRg20eVtZoZ64KqrIv52xZrIwqIi3Ex6gDaWzUV+fAYMa43uj4QpKRXZ9l9Ub0/wHjJkCBYsWIDCwkL89ttvrH1mZmbYvXs37Ozs8P79e0ybNg3y8vKsPEZGRjh37hxcXFwgKysLNTU1zJs3Dz179oS+vj769+8PCQkJJCUl4d69e1iyZEmN22ZiYgIvLy/MmzcPJ06cwLRp0zBgwADY2NjA3d0dv//+Ow4fPoyzZ88CADp37gwrKysMGTIEa9asQXFxMcaPHw9XV1fY2dkJf7LqyLAhQzBr7jxYmpujtZUVDh4+jNS0NPTv1w8AsHb9BrxNT8eyxYsAAP1/6ofo/TFYsWo1+vXpg7tJSThy9BiWh1RMWQ7xGYQR/qMRHhEBN9eOuBB3EQnXExCxYwcvz8rf1qBjh/bQ0dFBVlY2tm7fgY8fP6J3z568PLm5uUhNS8O7d2WjNM+fvwAAcDU0wG2gQdW5NeHwnPUz0h8/R/rjZ/Cc9TMKP33G9ahjvDx+u1Yh5/VbHJ0VCgAwsm8D1SbaeJX4AKpNdNBzwSRwJCRwJnRLRb2/7cD0q4fgGTwet2L+gJF9a7QbPRh7Rwd/9z7WFofDwdBBA7A9Yg8M9fVhoK+HbRG7IScnix4eXXj5Zi1YAi1NLib9PBYAMHTgT/AbOwE7IvfCrUM7XLh0BQnXb2LX1o28MmvDtqCdkyN0tLXw8dMnnIo9hxu3E7FpzUoAwKfPn7FtZyQ6tm8HTa4GcnJzsf/QEbxNf4eu7m7f90TUIUV5WZjpa/FeGzXhonUzfWS9/4iXaVkCSv74OBwOhvXtga1Rh3kB1Naow5CTk0XPTu15+Wb+ug5aXA0E+Zct9ygsKsLTF2U3lRQVF+NtRhaSnzyDgrwcbyTptx170d7eGrqaXHz89BknL/6FG3cfYGvI7O/fURH4rwY5olJvwVL//v0xYcIESEpKwtvbm7UvPDwco0ePhrW1NQwMDLBs2TK+ZzmtWrUKQUFB2LZtG5o0aYLnz5/Dw8MDJ06cwKJFixAaGgppaWm0aNEC/v7+qK0pU6bAxcUFCQkJ8Pb2xtq1a7FixQoEBgbC2NgYO3fuRMeOHQFUPCBzwoQJ6NChAyQkJODp6clay9UQeXp0RU5uLrZs2453GRkwMzXFxnVr0bhx2ZvFu4wMpH2xCFevSROErV+L0FWrsS/mADQ1NTFz+lR0+WKBf5vWrbE8ZCk2hG3ChrDN0NfTQ2hICKy+GBFIf/sWM4JnIzsnB+pqamjVqiX27NrJOy4AXIy7hLkLFvJeTw+eBQAYOzoA48c2zCHwM6GbISMvh8Fhi6GgpoJnCYlY19UXBXkVD21VN2gCprRiDZO0nCy8lkwF18QABXkfcf/kBez0nYzPuRWPrXhxMwmb+4yBd8h09Jg3ERnPXuLApEWsIKwhG+nrg4KCAiwJXYX3H/LQytIcW9athqKiAi9P6tu34EhUTFm3sWqF0MXzsX7LdmzYsh36ek2wYulCWH1xp1tmVjZmLVyCdxmZUFZSRFMzU2xas5J3F52khASevUjB8ZNzkJ2TC1WVRrA0N8euLRtgVmkR+I/M1sIIZ7fP4L1eOXUwACDy+BX4zw+vr2Z9N6MGeiO/oBCL1m3D+w8fYWXeFNt/nQtFhYov2KnpGazZhXeZ2eg3tmKqdueB49h54DjaWllg1+qyL4eZ2bmY+et6vMvKhrKiApoZG2JryGzWnXc/kv/qWiNR4TCVV6SSH07Bxw/13YQfwkSlVvXdhB/Cuuzr9d2EBk/JbWZ9N+GH8Pn45Ppuwg9BUr/u35tyd8wRWV0qo2o+UyMu6Id0CSGEEDFH03DCoWCJEEIIEXMULAlH6Cd4E0IIIYSIMxpZIoQQQsRcaQk9wVsYFCwRQgghYo7uhhMOTcMRQgghhAhAI0uEEEKImKMF3sKhYIkQQggRcxQsCYem4QghhBBCBKCRJUIIIUTM0QJv4VCwRAghhIi5UpqGEwoFS4QQQoiYozVLwqE1S4QQQgghAtDIEiGEECLmaGRJOBQsEUIIIWKOFngLh6bhCCGEEFLvsrOz4evrCxUVFaioqMDX1xc5OTkCy/j5+YHD4bA2R0dHVp6CggJMmDABXC4XioqK6N27N169elWrtlGwRAghhIg5pqRUZFtd8fHxQWJiIk6dOoVTp04hMTERvr6+Xy3n6emJ1NRU3nby5EnW/kmTJuHIkSPYt28frly5gry8PPTs2RMltfhxYZqGI4QQQsRcQ1+zlJycjFOnTuHatWtwcHAAAGzbtg1OTk549OgRmjdvXm1ZWVlZ6OjoVLkvNzcXO3bswO7du9G5c2cAwJ49e6Cvr4+zZ8/Cw8OjRu2jkSVCCCGE1FhBQQHev3/P2goKCoSqMz4+HioqKrxACQAcHR2hoqKCq1evCix78eJFaGlpoVmzZggICEB6ejpv361bt1BUVISuXbvy0ho3boyWLVt+td4vUbBECCGEiLnS0lKRbSEhIbx1ReVbSEiIUO1LS0uDlpYWX7qWlhbS0tKqLdetWzfs3bsX58+fx6pVq3Djxg106tSJF7ylpaVBRkYGampqrHLa2toC662MpuEIIYQQMSfKabjg4GAEBQWx0mRlZavMu2DBAixcuFBgfTdu3AAAcDgcvn0Mw1SZXm7gwIG8f7ds2RJ2dnYwNDTEH3/8gb59+1Zb7mv1VkbBEiGEEEJqTFZWttrgqLJffvkFgwYNEpjHyMgISUlJePv2Ld++d+/eQVtbu8Zt09XVhaGhIR4/fgwA0NHRQWFhIbKzs1mjS+np6XB2dq5xvRQsEUIIIWKOqcWdX6LE5XLB5XK/ms/JyQm5ubm4fv067O3tAQAJCQnIzc2tVVCTmZmJly9fQldXFwBga2sLaWlpxMbGYsCAAQCA1NRU3L9/H6GhoTWul9YsEUIIIWKOKS0V2VYXzM3N4enpiYCAAFy7dg3Xrl1DQEAAevbsyboTrkWLFjhy5AgAIC8vD1OnTkV8fDyeP3+OixcvolevXuByuejTpw8AQEVFBaNGjcKUKVNw7tw53LlzB0OHDkWrVq14d8fVBI0sEUIIIWKuoT86AAD27t2LwMBA3p1rvXv3xoYNG1h5Hj16hNzcXACApKQk7t27h8jISOTk5EBXVxdubm7Yv38/lJWVeWV+++03SElJYcCAAfj8+TPc3d0REREBSUnJGreNgiVCCCGE1Dt1dXXs2bNHYB6GYXj/lpeXx+nTp79ar5ycHNavX4/169d/c9soWCKEEELE3I8wstSQUbBECCGEiLlSCpaEQgu8CSGEEEIEoJElQgghRMzV1V1s/xUULBFCCCFijtYsCYeCJfKfsfF/h+u7CT+EYqmaPZn3v+zz8cn13YQfgnzv3+q7CT+Ewjvh9d0E8hUULBFCCCFijilhvp6JVIuCJUIIIUTM0d1wwqG74QghhBBCBKCRJUIIIUTMMaU0DScMCpYIIYQQMVdKa5aEQsESIYQQIubo0QHCoTVLhBBCCCEC0MgSIYQQIubo0QHCoWCJEEIIEXO0Zkk4NA1HCCGEECIAjSwRQgghYo4WeAuHgiVCCCFEzJXSc5aEQtNwhBBCCCEC0MgSIYQQIubobjjhULBECCGEiDn6IV3h0DQcIYQQQogANLJECCGEiDmahhMOBUuEEEKImKNgSTgULBFCCCFijtYsCYfWLBFCCCGECEAjS4QQQoiYY+ihlEKhYIkQQggRc/RDusKhaThCCCGEEAFoZIkQQggRc/RDusKhYIkQQggRc/ToAOHQNBwhhBBCiAA0skQIIYSIOVrgLRwKlgghhBAxx5TSmiVh0DQcIYQQQogANLJECCGEiDmahhOOyEeWOBwOjh49Kupqv5mfnx+8vb3ruxmEEEJIvWFKGJFtdSU7Oxu+vr5QUVGBiooKfH19kZOTI7AMh8OpcluxYgUvT8eOHfn2Dxo0qFZtq1WwlJ6ejjFjxsDAwACysrLQ0dGBh4cH4uPja3XQhuTixYusE6ihoYFOnTrhr7/+qu+mfRf7Yg7As2dv2Dk6Y6DPUNy6fUdg/pu3bmGgz1DYOTqjWy8vxBw8yJcn9tw5ePfrD1sHJ3j3649z5y9UquM2fpk4Ge5dPWFlY4fzFy6y9hcVFeO3tevQd8BA2Du3g3tXT8yaOw/p794J3d+6xDAMNuw+CFefcbDuPQzDpy3C4+cvBZZ5/PwlJi7+DZ2HTYCF52BEHjnJl2fD7oOw8BzM2toPHltX3RAKwzAI27IV7h7d0da5PUaOHosnT59+tVzsufPw/mkgbB1d4P3TQL5rBgD2xRyEZy8v2Dm1w8Ahw3DrDvtanTN/Iaxs7VnbkOEjeftzc3MREroCvfr+BHvn9ujavRd+DV2JDx/yhO94HWAYBht27YfrwABYd/fB8KB5NbueFqxA5yHjYNH5J0QeOsGXZ9/x0/AOCELb3r5o29sXgyfMwqXrt+uqGw1CO5tmOLImEM/PrEbhnXD07mhd30367piSUpFtdcXHxweJiYk4deoUTp06hcTERPj6+gosk5qaytrCw8PB4XDQr18/Vr6AgABWvi1bttSqbbUKlvr164e7d+9i165d+Oeff3D8+HF07NgRWVlZtTpobRUWFtZp/QDw6NEjpKam4uLFi9DU1ESPHj2Qnp5e58etT6dOn0HoylUIGDUSMVF7YWNtjfETApGamlZl/levX2P8hImwsbZGTNRe+I8cgV9DVyL23Dlenrt3kzB95iz07NEdB/dFo2eP7pg2cyaS7t3n5fmc/xnNmzVF8IzpVR4nPz8fyQ8fYoy/P/ZH7cHqlSvw4kUKAicFifYEiNiOA79j15GTmDN+BGLWLQVXXRX+s5bh46fP1ZbJLyiEno4WgkYOBldNtdp8ZoZ6iIvaxNuObQqtgx4Ib+euSOzeG43gGdMQFRkBroYGxoyfgI8fP1Zb5m5SEqYHz0bP7t1wMHovenbvhmkzZ7GumVNnYhG6ajUCRo5ATNRu2Fi3wfgJk/iuVRdnJ5w/fZK3ha37jbcv/V0G0t9lYMqkiTi0PxqLF8zDX/HxmL94iehPhAjs2H8Uuw6dwJxfRiFm469l19OMRYKvp/wC6OlqI8h/CLjqqlXm0dbUwGT/oTgQthwHwpbDwbolfpkX+tVA7EemKC+LpH9eYtKve+q7KaQaycnJOHXqFLZv3w4nJyc4OTlh27ZtOHHiBB49elRtOR0dHdZ27NgxuLm5wcTEhJVPQUGBlU9FRaVW7atxsJSTk4MrV65g+fLlcHNzg6GhIezt7REcHIwePXqw8mZkZKBPnz5QUFBA06ZNcfz4cd6+kpISjBo1CsbGxpCXl0fz5s2xdu1aVvnyqbOQkBA0btwYzZo1AwC8fv0aAwcOhJqaGjQ0NODl5YXnz5+z6g4KCoKqqio0NDQwffp0MEzNhgy1tLSgo6ODVq1aYc6cOcjNzUVCQgJvf1xcHOzt7SErKwtdXV3MnDkTxcXFvP0FBQUIDAyElpYW5OTk0K5dO9y4cYO3v3wE6/Tp07C2toa8vDw6deqE9PR0/PnnnzA3N0ejRo0wePBgfPr0qUZtFlbk3r3o4+2Ffn28YWJijBnTpkBHW7vK0SIAOHDwEHR1dDBj2hSYmBijXx9v9PHqjV2RFW9Ae6Ki4ejgAP+RI2BsbAT/kSNg39Yee6KieHnau7hgws/j0dm9U5XHUVZWwtZNYfDo2gXGRkZobdUKwTOm4UFycrWBXH1jGAaRR/7EmEHe6NLOHk2N9BEyZRzyCwpx4kL1o5StmptiWsAQdO/oDBnp6pcQSkpKQlNdlbepqzaqi24IhWEY7Inah4CRfujcyQ1NzUyxZOF85Ofn4+Sp09WW2xO1D44O9vAf6ffvNeMHe/u22BO9j5cnck8U+nj1LrtWjY0xY2rQv9fqIVZdMtLS4HK5vO3LN8SmZqb4bcVydOzQHvr6enCwb4sJ48ch7tJl1t9yQ8AwDCIP/4ExPn3Rpb0jmhobIGT6BOTnF+DE+cvVlmvVwgzTxgxDd7d2kJGWrjKPm5MdXB1sYKTXGEZ6jTFppA8U5OWQlPxPXXWn3p3+6x7mhx3B0fPiPYImSGkJI7KtoKAA79+/Z20FBQVCtS8+Ph4qKipwcHDgpTk6OkJFRQVXr16tUR1v377FH3/8gVGjRvHt27t3L7hcLiwtLTF16lR8+PChVu2rcbCkpKQEJSUlHD169KsnZeHChRgwYACSkpLQvXt3DBkyhDf6VFpaCj09PcTExODBgweYN28eZs2ahZiYGFYd586dQ3JyMmJjY3HixAl8+vQJbm5uUFJSwqVLl3DlyhUoKSnB09OTN/K0atUqhIeHY8eOHbhy5QqysrJw5MiRWp2QT58+YefOnQAA6X/fbF6/fo3u3bujbdu2uHv3LjZt2oQdO3ZgyZKKb6TTp0/HoUOHsGvXLty+fRtmZmbw8PDgG3VbsGABNmzYgKtXr+Lly5cYMGAA1qxZg6ioKPzxxx+IjY3F+vXra9Xmb1FUVITk5IdwdnRkpTs5OSLxblKVZe4m3YOTEzu/s5MTHiQ/QFFR2YfN3XtJcHZ0YOVxcXLE3WrqrKm8vDxwOBwoKysJVU9deZWWjozsHDjbtOKlychIw66VORJF8CGU8joNrj7j0GV4IKaErMPL1LdC1ylqr1+/QUZmJpy+uKZkZGRga2tT7TUFlF1Xgq6ZoqIiJD98yJfHydEBiUnsem/eug3Xzh7o1acfFixeisyvjHp/yMuDkqIipKQa1r0ur1LTkZGVA2fb1rw0GRlp2FlZIPHv6r9l11ZJSQlOXriCz/n5aG3RTGT1koZHlGuWQkJCeOuKyreQkBCh2peWlgYtLS2+dC0tLaSl1exL8q5du6CsrIy+ffuy0ocMGYLo6GhcvHgRc+fOxaFDh/jyfE2N3yGkpKQQERGBgIAAbN68GTY2NnB1dcWgQYNgZWXFyuvn54fBgwcDAJYtW4b169fj+vXr8PT0hLS0NBYuXMjLa2xsjKtXryImJgYDBgzgpSsqKmL79u2QkZEBAISHh0NCQgLbt28Hh8MBAOzcuROqqqq4ePEiunbtijVr1iA4OJg3V7l582acPl39N9ov6enpASgLlhiGga2tLdzd3QEAYWFh0NfXx4YNG8DhcNCiRQu8efMGM2bMwLx58/D582ds2rQJERER6NatGwBg27ZtiI2NxY4dOzBt2jTecZYsWQIXFxcAwKhRoxAcHIynT5/yhgx/+uknXLhwATNmzKiynQUFBfzBanEhZGVla9TPctk5OSgpKYGGhjorXUNdHRmZGVWWyczMhIZ6pfwa6iguLkFOTg40NbnIyMiEuoYGK4+6hgYyMjNr1b4vFRQUYM26Deju6QklpYYZLGVk5wIAuGrsoV2umgrevK36fNaUVQszhEwbB6MmusjIzsWW6CPwCZqP37esgGojZaHqFqXy/+OqrqnU1FSB5dQrXVfq6uq8+iquVfZ1paGhzrqu2rk4o2tnd+jq6uL1mzfYuGkz/MeOx/49kbz3kS/l5ORg6/Zw/NSvT+06+h1kZGcDAN/ULFdNFW/eCr9275//vcDgwNkoLCyEgrwc1i2YDjNDfaHrJf8NwcHBCApiL4uo7jNowYIFrM/8qpTPwpR/tn+JYZgq06sSHh6OIUOGQE5OjpUeEBDA+3fLli3RtGlT2NnZ4fbt27CxsalR3bVes/TmzRscP34cHh4euHjxImxsbBAREcHK92XwpKioCGVlZdb6n82bN8POzg6amppQUlLCtm3bkJKSwqqjVatWrDe4W7du4cmTJ1BWVuaNcqmrqyM/Px9Pnz5Fbm4uUlNT4eTkxCsjJSUFOzu7GvXt8uXLuH37NqKjo2FoaIiIiAjeyFJycjKcnJxY/2EuLi7Iy8vDq1ev8PTpUxQVFfGCIKBsVMre3h7JycnVnhttbW0oKCiw5la1tbUFrpWqKqIPXbmqRn2sCgfsi/BrF2blfeXTnF8m8xWvxcVeWVFRMaYHz0IpU4rZwVUHkPXh9/NXYOvtx9vKp3GqPp/CHatD2zbo2s4BzYwN4GzTCpsWl631Ohp7SbiKhfTHyVNwaOfK2wSdg6+dBL7rg+FP48vCMKxjeXbtgg7t26GpmSk6dmiPsHVr8eJFCi5d4Z8GzcvLw88Tg2BiYoyxX7yR1pffz12Cbc+hvK24uARA1X9v3/q39CUj/cY4vGUFotcvw8BeHpgVugFPXojvmiUClDKMyDZZWVk0atSItVUXLP3yyy9ITk4WuLVs2RI6Ojp4+5Z/xPzdu3fQ1tb+av8uX76MR48ewd/f/6t5bWxsIC0tjcePH3/9xP2r1mPPcnJy6NKlC7p06YJ58+bB398f8+fPh5+fHy+PdKW5cg6Hg9J/nx4aExODyZMnY9WqVXBycoKysjJWrFjBWh8ElAVZXyotLYWtrS327t3L1yZNTc3adoOPsbExVFVV0axZM+Tn56NPnz64f/8+ZGVlq3yDqggSOKx/V85TOe3Lc8PhcASeq6pUFdGjuPYL4NVUVSEpKck34pOVnQ0NdY0qy2hUMUKUlZUNKSlJqKioAvh/e/ceV/P9xwH89S1F5VSoUGtRDWXVsvx+Lr8h11w2sfnZKpdy+ZnNfRkbmrYwlzK3NbeGmdvIZWtXI0IociskEclQuiilOuf3RxyOkzoc9f2eej0fjx6Pzvf7VS8f3453n+/nAlhYNELmnaevyVLrkdJEcXEJAqdNQ3r6Daz+7ltJ9Sp1bfcmXFs5Kl8/eFAMALh9NxuWjRooj2dm56JRg+cbSFgZ43r10KKZLa7eEHf8VpfOb8HFpbXy9aPH4XcyM2FpaaE8XnZPPfvf36JRI2Sq3YeP7xnlvap2X91V68V6kqWlBaybNlX7RSw/Px8fjpsAY2MjLF44HwYVjBWrLl3bt4Vrq9eUrx88fKx9O+vuU/dTzku5nwwNDGBn0xQA8HpLR5y9cAkbdkRh9qT/af21SZpKNRy/+7I9Gj9Ymfbt2yMnJwfHjh3Dv/71LwDA0aNHkZOTgw4dOlT659esWYM333wTbm5ulV577tw5FBcXo2nTppX/BR7Sep0lZ2fnCme6PO3gwYPo0KEDxo4dC3d3dzg6OiJFg6nFbdq0QXJyMqysrODo6Kjy8aiHpWnTpoiNjVX+mZKSEsTHxz/332nIkCGQy+VYsWKF8u94+PBhlcHihw8fhkwmg42NDRwdHWFoaIiYmBjl+eLiYsTFxcHJyem5v39Fnqeir4iBgQGcnFrhyFNFamzsUbzh5lrun3FzdUFsrOr1h2Nj4ezkrPwPx83FVe1rHo49CrdnfM1neVQoXU1Lw8rwFTA3N3+uP1/VTIyNYGfdRPnhaPcKLBqY48jJM8prHhSXIO5MEt5werljQR48KMblazdg+YzZTtXFxMQEr9raKj8c7O1h0aiRyr9/cXEx4uNPPPOeAsruqyNHj6kce/KeMTAwgFOrVmrXxB49hjdcn/11s7OzcfOff1TeqO/du4f/fTQOBgYGWBK66IV+dqqCibER7GyaKj8c7V6BRUNzHDnxeEzWg+JixJ1OxButW77076+AAsXFxS/96xJpysnJCV5eXhg1ahRiY2MRGxuLUaNGoV+/fmjZ8vE936pVK7WxyLm5udi2bVu5vUopKSkIDg5GXFwcrly5gqioKAwaNAju7u4qT4Mqo3GxlJmZia5du+KHH37A6dOnkZqaim3btmH+/Pno37+/xt/Q0dERcXFx+P3333Hx4kXMnDlTZdbYs/j6+sLCwgL9+/fHwYMHkZqaiujoaEyYMAHXr18HAEyYMAHz5s1DZGQkzp8/j7Fjx1a6oFV59PT0MHHiRMybNw8FBQUYO3Ysrl27hnHjxuH8+fPYtWsXgoKCMHnyZOjp6cHExAQffvghAgMD8dtvvyExMRGjRo1CQUFBuaPypWKory92RO5E5M5duHw5FfMXLkLGzZsY9HDM1zdLl+GzmbOU1w96713cyMjAgkWhuHw5FZE7dyFy5y4MG+qnvMbX530ciT2Ktd9/j9TUK1j7/fc4euwo/Hx8lNcUFBTg/IULOP9wOmh6ejrOX7ignOlWUlKCKVOn4lxiEuaFfAV5aSnu3LmDO3fuSPYNXRAEDB3QGys378Jfh44j+co1fL7oW9Sra4h+no9/IKctWIHQtZuUrx8UlyAp5QqSUq6guKQE/9y5i6SUKyq9RvNX/YDjpxNx/eYtnDp/CRNDFuNewX30796pWv+OlREEAX4+72PN2u+x9+99SL6UghlBs1GvXj308eqlvO6zWUH4Zuly5WvfDx7dM+se3jPrcPToMfh98HjRuKF+Ptixcxcid+3G5dRUzF8UWnavvlc2SLOgoAALw77BqdOnkX7jBo7HxWPcpCkwNzdHN88uAMp6lP730Xjcv1+I2TNnID//nvK+Ki0trZY20pQgCBg6sC9W/rgDf8UcRXJqGj6fvxz16tVFv65vKa+bNm8JQlc/7m1/UFyMpEupSLqU+vB+ykLSpVRcTX88ZixszUbEnUlE+s1buHj5Khav/RHHTyWiX7e3UFOZGNWFWwtbuLUoG5fVzMYCbi1sYdvk+Xu8dVWp4uV9VJWNGzfCxcUFPXv2RM+ePeHq6ooNGzaoXHPhwgXk5OSoHNu8eTMUCoVyrPSTDA0NsXfvXvTq1QstW7bE+PHj0bNnT/z111/Q19fXOJvG/c/169fHv//9b4SFhSnH6Nja2mLUqFH47LPPNP6GY8aMQUJCAgYPHgxBEPDBBx9g7Nix+PXXXyv8c8bGxjhw4AA+/fRTDBw4EHl5ebCxsUG3bt1galo2jXrKlCnIyMjA8OHDoaenh4CAAAwYMECtYTUREBCAoKAgLFu2DFOnTkVUVBQCAwPh5uaGhg0bYsSIEZgxY4by+nnz5kEul2PIkCHIy8uDh4cHfv/9dzRo0KCC7yIur149kZ2Tg+9WrcbtO3fg6OCA5Uu+gbV1Wdfk7Tt3VGYhvGJjgxVLv8H8RaHYvHUbLC0tMW3qJ+jxcCA8ALzh5oav54Zg2YpvsWxFOGxfeQXz586Fq8vrymvOJSZixOjHiyouCC1bC+edt/vhq9lf4J9bt7A/umw8zqD3HxdZALBmZTjaajgOrbqNGPQ2CoseIHjZWuTey4drKwesnvMZTIyNlNdk3LoDvScezd7OvIt3P5qufB2x/WdEbP8ZbV2csG5BWaH6z50sfDJvKe7m5qGhmSncWr2GTWHBsGms/ePnl81/2FAUFhUhZN585OblweX11ghfvlTlsfrNm/9AT3j8e9obbq74es5XWLYiHMu+/a7snpk3R+We8erZA9nZOfhu1Zon7tUwWD/sRtfT08OlS5ew55co5OXlwdLCAm093sSCuXOU3zsx6TzOnC1bu6mvt+pMmF/37ISNtXWVtcuLGDHYu+x+WrIKuXn5cHV6DavnzVS/n/Qet+XtzLt4d8zjCSUR23YjYttutHV1xrrQYABA5t0cTJu3FLez7kJmYowWze2wcu7nKjPvapo3nZvhr9WPxzwu/KTsP9X1u2MwMmitWLGqlViP4Z5Hw4YN8cMPFa+FVd5yQKNHj8bo0aPLvd7W1hbR0dFaZxMUmi5ERJJVlP9860XUVnVuaT6YrzYrsXQQO4Lk1bmbVvlFBKN3wiq/iPDgZNUXbFusnF/a1xp8K/GlfS1dIf7IRiIiIqpS3EdXOyyWiIiIajhdeAwnZSyWiIiIajj2LGlH66UDiIiIiGoy9iwRERHVcHwMpx0WS0RERDUcH8Nph4/hiIiIiCrAniUiIqIajj1L2mGxREREVMNxzJJ2+BiOiIiIqALsWSIiIqrh+BhOOyyWiIiIajg+htMOH8MRERERVYA9S0RERDUcH8Nph8USERFRDcfHcNphsURERFTDsWdJOxyzRERERFQB9iwRERHVcHwMpx0WS0RERDWcXOwAOo6P4YiIiIgqwJ4lIiKiGo6P4bTDYomIiKiG42w47fAxHBEREVEF2LNERERUw/ExnHZYLBEREdVwfAynHT6GIyIiIqoAe5aIiIhqOD6G0w6LJSIiohqOj+G0w2KJiIiohmPPknY4ZomIiIioAuxZIiIiquH4GE47gkLBvjl6uYqKijB37lxMnz4ddevWFTuOZLGdNMN2qhzbSDNsJ3pRLJbopcvNzYWZmRlycnJgamoqdhzJYjtphu1UObaRZthO9KI4ZomIiIioAiyWiIiIiCrAYomIiIioAiyW6KWrW7cugoKCOICyEmwnzbCdKsc20gzbiV4UB3gTERERVYA9S0REREQVYLFEREREVAEWS0REREQVYLFEREREVAEWS0REREQV4Ea69FIcPHgQ3333HVJSUvDTTz/BxsYGGzZsQPPmzfGf//xH7HiSUVJSgv379yMlJQU+Pj6QyWS4ceMGTE1NUb9+fbHjScaxY8ewf/9+3Lp1C3K5XOVcaGioSKmkhW1EVH1YLJHWtm/fjiFDhsDX1xcnT55EUVERACAvLw9z5sxBVFSUyAml4erVq/Dy8kJaWhqKiorQo0cPyGQyzJ8/H4WFhQgPDxc7oiTMmTMHM2bMQMuWLdG4cWMIgqA89+TntRnbSDOFhYVYunQp9u3bV25ReeLECZGSka7hOkukNXd3d0yaNAlDhw6FTCbDqVOnYG9vj4SEBHh5eeHmzZtiR5QEb29vyGQyrFmzBo0aNVK2U3R0NEaOHInk5GSxI0pC48aN8fXXX2P48OFiR5EstpFmfHx88Oeff+K9995TKyoBICgoSKRkpGvYs0Rau3DhAjp16qR23NTUFNnZ2dUfSKJiYmJw6NAhGBoaqhy3s7NDenq6SKmkR09PDx07dhQ7hqSxjTTzyy+/ICoqim1FWuMAb9Ja06ZNcenSJbXjMTExsLe3FyGRNMnlcpSWlqodv379OmQymQiJpGnSpElYvny52DEkjW2kGRsbG/5s0UvBx3Cktfnz52PdunVYu3YtevTogaioKFy9ehWTJk3CrFmz8PHHH4sdURIGDx4MMzMzrFy5EjKZDKdPn4alpSX69++PV199FREREWJHlAS5XI6+ffvi4sWLcHZ2hoGBgcr5HTt2iJRMOthGmvn111+xZMkShIeHw87OTuw4pMP4GI60NnXqVOTk5MDT0xOFhYXo1KkT6tati08++YSF0hPCwsLg6ekJZ2dnFBYWwsfHB8nJybCwsMCmTZvEjicZ48aNw759++Dp6YlGjRpxwHI52Eaa8fDwQGFhIezt7WFsbKxWVGZlZYmUjHQNe5bopSkoKEBiYiLkcjmcnZ05Fb4c9+/fx6ZNm3DixAnI5XK0adMGvr6+MDIyEjuaZMhkMmzevBl9+/YVO4pksY000717d6SlpWHEiBHlDvAeNmyYSMlI17BYIq3l5OSgtLQUDRs2VDmelZWFOnXqwNTUVKRkpIvs7Ozw+++/o1WrVmJHkSy2kWaMjY1x5MgRuLm5iR2FdByLJdJa79698fbbb2Ps2LEqx8PDw7F7926us/SE9PR0HDp0qNw1X8aPHy9SKmmJiIjAb7/9hoiICBgbG4sdR5LYRppp06YNVqxYgXbt2okdhXQciyXSWsOGDXHo0CE4OTmpHD9//jw6duyIzMxMkZJJS0REBMaMGQNDQ0O1cSaCIODy5csippMOd3d3pKSkQKFQoFmzZmrjTLiQINtIU3/88Qdmz56NkJAQuLi4qLUTe71JUxzgTVorKipCSUmJ2vHi4mLcv39fhETSNGvWLMyaNQvTp0+Hnh5X7XgWb29vsSNIHttIM15eXgCAbt26qRxXKBQQBKHcpTyIysOeJdJaly5d4OLigqVLl6oc/+ijj3D69GkcPHhQpGTS0qhRIxw7dgwODg5iRyGqFaKjoys837lz52pKQrqOxRJp7dChQ+jevTvatm2r/A1u7969OH78OP744w+89dZbIieUhqlTp6Jhw4aYNm2a2FF0Qnx8PJKSkiAIApydneHu7i52JMlhGxFVDxZL9FIkJCRgwYIFSEhIgJGREVxdXTF9+nS89tprYkeTjNLSUvTr1w/3798vd/wEd4ovc+vWLbz//vvYv38/zM3NoVAolOt4bd68GZaWlmJHFB3bSHPZ2dlYs2aNSlEZEBAAMzMzsaORDmGxRFRNvvzySwQFBT1zp/i///5bxHTSMXjwYKSkpGDDhg3KSQOJiYkYNmwYHB0duYAn2EaaiouLQ69evWBkZIR//etfUCgUiIuLw/379/HHH3+gTZs2YkckHcFiiV5Ibm6uciZJbm5uhddyxkmZBg0aICwsjDvFV8LMzAx//fUX2rZtq3L82LFj6NmzJzdnBttIU2+99RYcHR2xatUq1KlTNp+ppKQEI0eOxOXLl3HgwAGRE5Ku4Gw4eiENGjRARkYGrKysYG5uXu52C5xxoqpu3brc/VwDcrlc7RElABgYGKitTVVbsY00ExcXp1IoAUCdOnUwdepUeHh4iJiMdA2LJXohf//9t3LF7n379omcRjdMmDABS5cuxZIlS8SOImldu3bFhAkTsGnTJlhbWwMoW8xz0qRJalPAayu2kWZMTU2RlpamttL5tWvXIJPJREpFuoiP4UgrJSUlCAkJQUBAAGxtbcWOI2kDBgzA33//jUaNGqF169bcKf4Zrl27hv79++Ps2bOwtbWFIAhIS0uDi4sLdu3ahVdeeUXsiKJjG2lm/PjxiIyMxMKFC9GhQwcIgoCYmBgEBgbi3XffxeLFi8WOSDqCxRJpTSaT4cyZM2jWrJnYUSTN39+/wvMRERHVlEQ3/Pnnnzh//jwUCgWcnZ3RvXt3sSNJDtuoYg8ePEBgYCDCw8OVC+caGBjgww8/xLx581C3bl2RE5KuYLFEWvP29oa3tzcHLhORJBUUFCi3h3F0dOR+evTcOGaJtNa7d29Mnz4dZ8+exZtvvgkTExOV8++8845IyaTp9u3buHDhAgRBQIsWLbgmTjmio6OxcOFC5do4Tk5OCAwM5AKnT2Abac7Y2BgNGjSAIAgslOiFsGeJtFbRPmecDfdYfn4+xo0bh/Xr1ytnLOnr62Po0KFYunQp38Qf+uGHH+Dv74+BAweiY8eOUCgUOHz4MCIjI/H999/Dx8dH7IiiYxtpRi6X46uvvsKiRYtw7949AGXDBqZMmYLPP/+cezSS5hREVC1Gjx6tsLe3V0RFRSlycnIUOTk5il9++UXh4OCgGDNmjNjxJKNVq1aK0NBQteOLFi1StGrVSoRE0sM20sy0adMUlpaWihUrVihOnTqlSEhIUCxfvlxhaWmp+Oyzz8SORzqEPUtE1cTCwgI//fQTunTponJ83759+O9//4vbt2+LE0xi6tati3PnzsHR0VHl+KVLl/D666+jsLBQpGTSwTbSjLW1NcLDw9WGAuzatQtjx45Fenq6SMlI17APkl6KvXv3ol+/fnBwcICjoyP69euHv/76S+xYklJQUIDGjRurHbeyskJBQYEIiaTJ1tYWe/fuVTu+d+9eLk/xENtIM1lZWWprLAFAq1atkJWVJUIi0lUc4E1aW7ZsGSZNmoT33nsPEyZMAADExsaiT58+CA0NxccffyxyQmlo3749goKCsH79etSrVw8AcP/+fcyePRvt27cXOZ10TJkyBePHj0dCQoLK2jjff/89vvnmG7HjSQLbSDNubm5YtmyZ2kKwy5Ytg5ubm0ipSBfxMRxpzcbGBtOnT1cripYvX46QkBDcuHFDpGTScvbsWXh5eaGwsBBubm4QBAEJCQmoV68efv/9d7Ru3VrsiJIRGRmJRYsWISkpCQCUM7369+8vcjLpYBtVLjo6Gn379sWrr76K9u3bQxAEHD58GNeuXUNUVBRnDpLGWCyR1mQyGU6ePKk2fiI5ORnu7u7KWShU1pP0ww8/qCwk6OvrCyMjI7Gj6YTjx4+rbR5LqthGqm7cuIHly5er/MyNHTtWuU0MkSZYLJHWfH198cYbbyAwMFDl+MKFCxEfH49NmzaJlIx00b1796Cvr69SQCYkJGDmzJmIioriUhRgG2mrsLAQy5YtwyeffCJ2FNIRHLNEWnNyckJISAj279+vHHsTGxuLQ4cOYcqUKSrjBcaPHy9WTNHs3r1bo+tq++Kd169fx+DBgxEbGwt9fX18/PHH+OqrrzBmzBhs2rQJ/fv3R0xMjNgxRcU20tydO3dw9OhRGBgYoFu3btDX10dxcTFWrFiBuXPnoqSkhMUSaYw9S6S15s2ba3SdIAi4fPlyFaeRnqcXvhMEAU//2HHxTsDPzw9nzpzBqFGjsH37dhw4cABvvPEG3NzcMHPmTI3vs5qMbaSZw4cPo2/fvsjJyYEgCPDw8EBERAS8vb0hl8sxceJEBAQEcCFY0hiLJaJqJpPJcOrUKdjb24sdRVJsbGywdetWdOzYETdv3oS1tTXmzJmDadOmiR1NMthGmunWrRssLS0xY8YMrF27FosXL0azZs3wxRdfYMiQIRAEQeyIpGNYLBFVMxZL5dPX10d6ejqaNGkCADAxMUFcXBycnJxETiYdbCPNWFhYIDo6Gq1bt0ZBQQFkMhk2b96MQYMGiR2NdBQXpSQiydDX11d+rqenp1yPih5jG1UuKytLuUG1sbExjI2N4e7uLnIq0mUc4E1EkqBQKNCtWzfUqVP2tnT//n28/fbbMDQ0VLnuxIkTYsSTBLaRZgRBQF5eHurVqweFQgFBEFBQUIDc3FyV60xNTUVKSLqGxRJRNRMEgWMmyhEUFKTymosrqmMbaUahUKBFixYqr5/sWXpUQNX2SRWkOY5ZIqpiDRo0UCmOsrOzYWpqqjZLjntVEb0c0dHRGl3XuXPnKk5CNQV7luiFnD59WuNrXV1dqzCJ9C1evFjsCES1CosgetnYs0QvRE9Pr9z1gh55dI5d3UREpOvYs0QvJDU1VewIRERE1YI9S0REREQVYM8SvRBN9zsDuOcZUVUqLCzkWktEVYw9S/RCnp7J9Swcs0SaeHKz5crUxs2YnyaXyxESEoLw8HD8888/uHjxIuzt7TFz5kw0a9YMI0aMEDsiUY3CYomomj148ACpqalwcHBQLi5Y23Ez5ucTHByMdevWITg4GKNGjcLZs2dhb2+PrVu3IiwsDEeOHBE7omgGDhyo8bU7duyowiRUk/CdmqiaFBQUYNy4cVi3bh0AKHsDxo8fD2tr61q9GSonDDyf9evXY+XKlejWrRvGjBmjPO7q6orz58+LmEx8ZmZmys8VCgUiIyNhZmYGDw8PAEB8fDyys7Ofq6giYrFEWgsODq7w/KxZs6opibRNnz4dp06dwv79++Hl5aU83r17dwQFBdXqYqk87IF7tvT0dDg6Oqodl8vlKC4uFiGRdERERCg///TTT/Hf//4X4eHhyj31SktLMXbsWG51Qs+F70CktcjISJXXxcXFSE1NRZ06deDg4MBi6aGdO3diy5YtaNeuncqK3s7OzkhJSRExmbSwB65yrVu3xsGDB2FnZ6dyfNu2bdww9glr165FTEyMyubD+vr6mDx5Mjp06IAFCxaImI50CYsl0trJkyfVjuXm5mL48OEYMGCACImk6fbt27CyslI7np+fz73insAeuMoFBQVhyJAhSE9Ph1wux44dO3DhwgWsX78eP//8s9jxJKOkpARJSUlo2bKlyvGkpCTI5XKRUpEu0mxKE9FzMjU1RXBwMGbOnCl2FMlo27YtfvnlF+XrRwXSqlWr0L59e7FiSc7OnTuxbNky/Oc//2EP3DO8/fbb2LJlC6KioiAIAmbNmoWkpCTs2bMHPXr0EDueZPj7+yMgIAALFy5ETEwMYmJisHDhQowcORL+/v5ixyMdwp4lqjLZ2dnIyckRO4ZkzJ07F15eXkhMTERJSQm++eYbnDt3DkeOHNF448/agD1wmunVqxd69eoldgxJW7hwIZo0aYKwsDBkZGQAAJo2bYqpU6diypQpIqcjXcKlA0hrT6+Ro1AokJGRgQ0bNqBTp07YtGmTSMmk5+zZs1iwYAHi4+Mhl8vRpk0bfPrpp3BxcRE7mmR07twZ7733HsaNGweZTIbTp0+jefPm+Pjjj3Hp0iX89ttvYkcUnb29PY4fP45GjRqpHM/OzkabNm24vEI5cnNzAYADu+mFsGeJtBYWFqbyWk9PD5aWlhg2bBimT58uUippKS4uxujRozFz5kzlwGUqH3vgKnflypVyF3stKipCenq6CImkq6SkBPv370dKSgp8fHwAADdu3ICpqSnq168vcjrSFexZohdy+vRpvP766xqv5E2Aubk5Tpw4AXt7e7GjSN6ZM2ewcOFC9sA95dE2Q97e3li3bp3KmkKlpaXYu3cv/vzzT1y4cEGsiJJy9epVeHl5IS0tDUVFRcqZlRMnTkRhYSHCw8PFjkg6gsUSvRB9fX1kZGTAysrqmY8ESJW/vz9cXFwwefJksaOQjnr0y4kgCHj6rdvAwADNmjXDokWL0K9fPzHiSY63tzdkMhnWrFmDRo0a4dSpU7C3t0d0dDRGjhyJ5ORksSOSjuBjOHoh5ubmSE1NhZWVFa5cucJpuBpwdHTEl19+icOHD+PNN9+EiYmJynnueVbmyUL8SZmZmbCysqrVew0++jlr3rw5jh8/DgsLC5ETSVtMTAwOHToEQ0NDleN2dnZ8XEnPhcUSvZB3330XnTt3RtOmTSEIAjw8PFQWfnsSB5uWWb16NczNzREfH4/4+HiVc4IgsFh66Fmd3UVFRWr/6dVW3B5GM3K5vNzi+vr165DJZCIkIl3FYoleyMqVKzFw4EBcunQJ48ePx6hRo/jmUwn+B1exR7MqBUHA6tWrVQbflpaW4sCBA2jVqpVY8SQnPz8f0dHRSEtLw4MHD1TOsfAu06NHDyxevBgrV64EUHZv3bt3D0FBQejTp4/I6UiXcMwSac3f3x9LlixhsURaad68OYCyQbmvvPKKSk+loaEhmjVrhuDgYPz73/8WK6JknDx5En369EFBQQHy8/PRsGFD3LlzB8bGxrCysmJv7kPp6eno2rUr9PX1kZycDA8PDyQnJ8PCwgIHDhwodz0vovKwWCKqQpMnT8aXX34JExOTSgd2h4aGVlMqafP09MSOHTvQoEEDsaNIVpcuXdCiRQt8++23MDc3x6lTp2BgYAA/Pz9MmDABAwcOFDuiZNy/fx+bN29WmVnp6+sLIyMjsaORDmGxRFSFPD09ERkZCXNzc3h6elZ47b59+6ople549PbElbtVmZub4+jRo2jZsiXMzc1x5MgRODk54ejRoxg2bBjOnz8vdkTRFRcXo2XLlvj555/h7OwsdhzScRyzRFSFniyAWAxpbv369ViwYIFyaneLFi0QGBiIIUOGiJxMGgwMDJQFZOPGjZGWlgYnJyeYmZkhLS1N5HTSYGBggKKiIhba9FJwRUGiahIQEIC8vDy14/n5+QgICBAhkTSFhobiww8/RJ8+fbB161Zs2bIFXl5eGDNmjNpq8bWVu7s74uLiAJT1Xs6aNQsbN27ExIkTa/3CnU8aN24cvv76a5SUlIgdhXQcH8MRVZNnrR90584dNGnShG/oDzVv3hyzZ8/G0KFDVY6vW7cOX3zxBWcVAoiLi0NeXh48PT1x+/ZtDBs2DDExMXB0dERERATc3NzEjigJAwYMwN69e1G/fn24uLiorW22Y8cOkZKRruFjOKIqlpubC4VCAYVCgby8PNSrV095rrS0FFFRUZyV84SMjAx06NBB7XiHDh2UO8fXdh4eHsrPLS0tERUVJWIa6TI3N8e7774rdgyqAVgsEVUxc3NzCIIAQRDQokULtfOCIGD27NkiJJMmR0dHbN26FZ999pnK8S1btuC1114TKZW0zJ49G35+fnBwcBA7iqRFRESIHYFqCD6GI6pi0dHRUCgU6Nq1K7Zv346GDRsqzxkaGsLOzg7W1tYiJpSW7du3Y/DgwejevTs6duwIQRAQExODvXv3YuvWrRgwYIDYEUXn6uqKc+fOoW3btvDz88PgwYNhaWkpdiyiGovFElE1uXr1KmxtbZWbodKzxcfHIywsDElJSVAoFHB2dsaUKVPg7u4udjTJOHfuHDZu3IjNmzfj+vXr6N69O/z8/ODt7Q1jY2Ox40nGTz/9hK1bt5a70vmJEydESkW6hsUSUTXKzs7GsWPHcOvWLbXNh58e0EykqUOHDuHHH3/Etm3bUFhYiNzcXLEjScKSJUvw+eefY9iwYVi1ahX8/f2RkpKC48eP46OPPkJISIjYEUlHcMwSUTXZs2cPfH19kZ+fD5lMprL+iyAItb5Y0vQ/eFNT0ypOontMTExgZGQEQ0PDcpenqK1WrFiBlStX4oMPPsC6deswdepU2NvbY9asWcjKyhI7HukQ9iwRVZMWLVqgT58+mDNnDh+TlENPT6/CBQQVCgUEQSh3F/naKDU1FT/++CM2btyIixcvolOnTvDx8cGgQYNgZmYmdjxJMDY2RlJSEuzs7GBlZYU///wTbm5uSE5ORrt27ZCZmSl2RNIR7Fkiqibp6ekYP348C6VneHKFc4VCgT59+mD16tWwsbERMZU0tW/fHseOHYOLiwv8/f3h4+PDdipHkyZNkJmZCTs7O9jZ2SE2NhZubm5ITU0F+wnoebBYIqomvXr1QlxcHOzt7cWOIkmdO3dWea2vr4927dqxvcrh6emJ1atXo3Xr1mJHkbSuXbtiz549aNOmDUaMGIFJkybhp59+QlxcHDcbpufCx3BE1WTNmjUIDg6Gv78/XFxcYGBgoHL+nXfeESmZNMlkMpw6dYrFEr0wuVwOuVyOOnXK+gW2bt2qXOl8zJgxMDQ0FDkh6QoWS0TVpKIlAzgWRx2LJVWTJ0/Gl19+CRMTE0yePLnCa0NDQ6spFVHtwMdwRNXk6aUCqHLcMf6xkydPori4GEDZ+kDPahu2mSou10EvA3uWiEgSnh5DsmfPHnTt2pWbn9ILq2y5Di4fQJriUsJEVaxPnz7IyclRvg4JCUF2drbydWZmJpydnUVIJi1mZmYqH35+frC2tlY7XtuVlJSgTp06OHv2rNhRJG/KlCkICAhAXl4esrOzcffuXeUHCyV6HuxZIqpi+vr6yMjIgJWVFYCyRRUTEhKUY3H++ecfWFtbc8wSaczBwQE7duyAm5ub2FEkzcTEBGfOnOG4N9Iae5aIqtjTv4/w9xPS1owZMzB9+nT2jlTi0XIdRNriAG8iIh2zZMkSXLp0CdbW1rCzs1Mb11WbN4jdvXu38vO+ffsiMDAQiYmJXK6DtMJiiaiKCYKgNkOJM5ZIG/379+c99Aze3t5qx4KDg9WOcbkOeh4cs0RUxfT09NC7d2/UrVsXgPosr6KiIvz222984yYikigWS0RVzN/fX6PrIiIiqjgJ6bqCggIEBgZi586dKC4uRvfu3bFkyRJYWFiIHY2oRmOxRESkIwIDA7FixQr4+vqiXr162LRpE7p06YJt27aJHU1Sjh49iqysLPTu3Vt5bP369QgKCkJ+fj68vb2xdOlSZW8vUWVYLBER6QgHBweEhITg/fffBwAcO3YMHTt2RGFhIfT19UVOJx29e/dGly5d8OmnnwIAzpw5gzZt2mD48OFwcnLCggUL8L///Q9ffPGFuEFJZ7BYIiLSEYaGhkhNTYWNjY3ymJGRES5evAhbW1sRk0lL06ZNsWfPHnh4eAAAPv/8c0RHRyMmJgYAsG3bNgQFBSExMVHMmKRDuM4SEZGOKC0thaGhocqxOnXqoKSkRKRE0nT37l00btxY+To6OhpeXl7K123btsW1a9fEiEY6iksHEBHpCIVCgeHDh6uMtSksLMSYMWNU1lqq7fvnNW7cGKmpqbC1tcWDBw9w4sQJzJ49W3k+Ly9Pbc0looqwWCIi0hHDhg1TO+bn5ydCEmnz8vLCtGnT8PXXX2Pnzp0wNjbGW2+9pTx/+vRpODg4iJiQdA3HLBERUY1y+/ZtDBw4EIcOHUL9+vWxbt06DBgwQHm+W7duaNeuHUJCQkRMSbqExRIREdVIOTk5qF+/vtpMwaysLNSvX19t/BfRs7BYIiIiIqoAZ8MRERERVYDFEhEREVEFWCwRERERVYDFEhEREVEFWCwRERERVYDFEhEREVEFWCwRERERVeD/Lg2iVBSYxr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0" name="AutoShape 8" descr="data:image/png;base64,iVBORw0KGgoAAAANSUhEUgAAAksAAAIACAYAAACSIiitAAAAOXRFWHRTb2Z0d2FyZQBNYXRwbG90bGliIHZlcnNpb24zLjcuMSwgaHR0cHM6Ly9tYXRwbG90bGliLm9yZy/bCgiHAAAACXBIWXMAAA9hAAAPYQGoP6dpAACvH0lEQVR4nOzdeVyN2R8H8M9tX7XdNtrLUhEtWpGEshbGFhHKNiNkzb43sow1exKK7MYYZAsjWRMjBj9kKWkltD+/P5punm5d5d6UO9/36/W8Xu55zjnPOY+ne7/3nPM8l8MwDANCCCGEEFIlifpuACGEEEJIQ0bBEiGEEEKIABQsEUIIIYQIQMESIYQQQogAFCwRQgghhAhAwRIhhBBCiAAULBFCCCGECEDBEiGEEEKIABQsEUIIIYQIQMESaVCSkpIwYsQIGBsbQ05ODkpKSrCxsUFoaCiysrLqu3ksFy9eBIfDwcWLF2td9sGDB1iwYAGeP3/Ot8/Pzw9GRkZCt68uZWVlYdCgQdDS0gKHw4G3t3e1eQsLCzF27Fjo6upCUlISbdq0qdWxIiIiwOFwWOfqe56j58+fg8PhICIi4rscjxDS8EjVdwMIKbdt2zaMHz8ezZs3x7Rp02BhYYGioiLcvHkTmzdvRnx8PI4cOVLfzRSJBw8eYOHChejYsSPfh/7cuXMxceLE+mlYDS1evBhHjhxBeHg4TE1Noa6uXm3eTZs2YcuWLVi/fj1sbW2hpKT0HVsqPF1dXcTHx8PU1LS+m0IIqScULJEGIT4+HuPGjUOXLl1w9OhRyMrK8vZ16dIFU6ZMwalTp0RyrE+fPkFBQYEvvaSkBMXFxaxj14cf4UP5/v37MDU1xZAhQ2qUV15eHr/88st3aJnofHk9ODo61ndz6hzDMMjPz4e8vHx9N4WQBoem4UiDsGzZMnA4HGzdurXKYEVGRga9e/fmvS4tLUVoaChatGgBWVlZaGlpYdiwYXj16hWrXMeOHdGyZUtcunQJzs7OUFBQwMiRI3lTK6GhoViyZAmMjY0hKyuLCxcuAABu3ryJ3r17Q11dHXJycrC2tkZMTMxX+3Hz5k0MGjQIRkZGkJeXh5GREQYPHowXL17w8kRERKB///4AADc3N3A4HNY0T1VTTPn5+QgODoaxsTFkZGTQpEkT/Pzzz8jJyWHlMzIyQs+ePXHq1CnY2NhAXl4eLVq0QHh4+FfbDpRNr40fPx5NmjSBjIwMTExMMHv2bBQUFAComJI6e/YskpOTeW2vbiqSw+Fg+/bt+Pz5M6ufgqa2OBwOFixYUKP2fk35///ly5fh6OgIeXl5NGnSBHPnzkVJSQkvn6Drobq2Pnz4EIMHD4a2tjZkZWVhYGCAYcOG8c4VAKSlpWHMmDHQ09ODjIwMjI2NsXDhQhQXFwtst7e3NwwNDVFaWsq3z8HBATY2NrzXBw4cgIODA1RUVKCgoAATExOMHDnyq+eGw+Hgl19+webNm2Fubg5ZWVns2rULAHDlyhW4u7tDWVkZCgoKcHZ2xh9//MFXx/379+Hl5QU1NTXIycmhTZs2vDrKlU9XR0VFYcaMGdDV1YWSkhJ69eqFt2/f4sOHDxg9ejS4XC64XC5GjBiBvLw8Vh3f2kdCRIYhpJ4VFxczCgoKjIODQ43LjB49mgHA/PLLL8ypU6eYzZs3M5qamoy+vj7z7t07Xj5XV1dGXV2d0dfXZ9avX89cuHCBiYuLY549e8YAYJo0acK4ubkxBw8eZM6cOcM8e/aMOX/+PCMjI8O0b9+e2b9/P3Pq1CnGz8+PAcDs3LmTV/eFCxcYAMyFCxd4aQcOHGDmzZvHHDlyhImLi2P27dvHuLq6Mpqamrx2paenM8uWLWMAMBs3bmTi4+OZ+Ph4Jj09nWEYhhk+fDhjaGjIq7O0tJTx8PBgpKSkmLlz5zJnzpxhVq5cySgqKjLW1tZMfn4+L6+hoSGjp6fHWFhYMJGRkczp06eZ/v37MwCYuLg4gef08+fPjJWVFaOoqMisXLmSOXPmDDN37lxGSkqK6d69O8MwDJOfn8/Ex8cz1tbWjImJCa/tubm5VdYZHx/PdO/enZGXl2f1s/z8f3k+ywFg5s+fz3u9c+dOBgDz7NkzXlrlc1QdV1dXRkNDg2ncuDGzbt065vTp00xgYCADgPn55595+QRdD1W1NTExkVFSUmKMjIyYzZs3M+fOnWP27NnDDBgwgHn//j3DMAyTmprK6OvrM4aGhsyWLVuYs2fPMosXL2ZkZWUZPz8/ge0+duwYA4CJjY1lpScnJzMAmHXr1jEMwzBXr15lOBwOM2jQIObkyZPM+fPnmZ07dzK+vr5fPTfl/bWysmKioqKY8+fPM/fv32cuXrzISEtLM7a2tsz+/fuZo0ePMl27dmU4HA6zb98+XvmHDx8yysrKjKmpKRMZGcn88ccfzODBgxkAzPLly3n5yv9ODA0NGT8/P97fq5KSEuPm5sZ06dKFmTp1KnPmzBlm+fLljKSkJDNhwgReeWH6SIioULBE6l1aWhoDgBk0aFCN8pd/YIwfP56VnpCQwABgZs2axUtzdXVlADDnzp1j5S3/ADQ1NWUKCwtZ+1q0aMFYW1szRUVFrPSePXsyurq6TElJCcMwVQdLlRUXFzN5eXmMoqIis3btWl76gQMHqi1bORA4deoUA4AJDQ1l5du/fz8DgNm6dSsvzdDQkJGTk2NevHjBS/v8+TOjrq7OjBkzptp2MgzDbN68mQHAxMTEsNKXL1/OAGDOnDnDS3N1dWUsLS0F1vdlfxQVFVlp3zNYAsAcO3aMlR4QEMBISEjwzpOg66Gqtnbq1IlRVVXlBbhVGTNmDKOkpMT6v2AYhlm5ciUDgPn777+rLVtUVMRoa2szPj4+rPTp06czMjIyTEZGBquunJyc6k9CNQAwKioqTFZWFivd0dGR0dLSYj58+MBLKy4uZlq2bMno6ekxpaWlDMMwzKBBgxhZWVkmJSWFVb5bt26MgoICr03lfye9evVi5Zs0aRIDgAkMDGSle3t7M+rq6rzXwvSREFGhaTjywymfKvPz82Ol29vbw9zcHOfOnWOlq6mpoVOnTlXW1bt3b0hLS/NeP3nyBA8fPuStxSkuLuZt3bt3R2pqKh49elRt2/Ly8jBjxgyYmZlBSkoKUlJSUFJSwsePH5GcnPwt3cX58+cB8Pe3f//+UFRU5OtvmzZtYGBgwHstJyeHZs2asaYCqzuOoqIifvrpJ1Z6+XErH+dHoayszJrCBQAfHx+Ulpbi0qVLrPTK10NVPn36hLi4OAwYMACamprV5jtx4gTc3NzQuHFj1nXUrVs3AEBcXFy1ZaWkpDB06FAcPnwYubm5AMrWUO3evRteXl7Q0NAAALRt2xYAMGDAAMTExOD169cC215Zp06doKamxnv98eNHJCQk4KeffmItxJeUlISvry9evXrFu/7Pnz8Pd3d36Ovrs+r08/PDp0+fEB8fz0rv2bMn67W5uTkAoEePHnzpWVlZvKk4YftIiChQsETqHZfLhYKCAp49e1aj/JmZmQDK7lKqrHHjxrz95arKV92+t2/fAgCmTp0KaWlp1jZ+/HgAQEZGRrX1+fj4YMOGDfD398fp06dx/fp13LhxA5qamvj8+XON+ldZZmYmpKSk+D6YORwOdHR0+Ppb/kH6JVlZ2a8ePzMzEzo6OuBwOKx0LS0tSElJ8R3nR6Gtrc2XpqOjAwC1ulbKZWdno6SkBHp6egLzvX37Fr///jvfdWRpaQlA8HUEACNHjkR+fj727dsHADh9+jRSU1MxYsQIXp4OHTrg6NGjKC4uxrBhw6Cnp4eWLVsiOjr6q/0A+PubnZ0NhmGq/dsCKs5ZZmZmjfKVq3zHpIyMjMD0/Px8kfSREFGgu+FIvZOUlIS7uzv+/PNPvHr16qsfQuXBQGpqKl/eN2/egMvlstIqf/gL2ldeNjg4GH379q2yTPPmzatMz83NxYkTJzB//nzMnDmTl15QUCDUM6I0NDRQXFyMd+/esQImhmGQlpbG++YtLA0NDSQkJIBhGNZ5SU9PR3FxMd95FYacnBwAsBZDA/wfsKJQHgB/KS0tDQB/YCnoWimnrq4OSUlJvpsJKuNyubCyssLSpUur3F8eVFTHwsIC9vb22LlzJ8aMGYOdO3eicePG6Nq1Kyufl5cXvLy8UFBQgGvXriEkJAQ+Pj4wMjKCk5OTwGNU7q+amhokJCSQmprKl/fNmze8fgFl564m+URBmD4SIgo0skQahODgYDAMg4CAABQWFvLtLyoqwu+//w4AvCm1PXv2sPLcuHEDycnJcHd3/+Z2NG/eHE2bNsXdu3dhZ2dX5aasrFxlWQ6HA4Zh+O7m2759O+vOKwC8PDUZbSrvT+X+Hjp0CB8/fhSqv5WPk5eXh6NHj7LSIyMjWe0QBW1tbcjJySEpKYmVfuzYMZEdo9yHDx9w/PhxVlpUVBQkJCTQoUOHWtcnLy8PV1dXHDhwQODoUM+ePXmPWKjqOvpasAQAI0aMQEJCAq5cuYLff/8dw4cPh6SkZJV5ZWVl4erqiuXLlwMA7ty5U+u+KSoqwsHBAYcPH2Zdm6WlpdizZw/09PTQrFkzAGXXw/nz53nBUbnIyEgoKCjUyeMWRNFHQr4FjSyRBsHJyQmbNm3C+PHjYWtri3HjxsHS0hJFRUW4c+cOtm7dipYtW6JXr15o3rw5Ro8ejfXr10NCQgLdunXD8+fPMXfuXOjr62Py5MlCtWXLli3o1q0bPDw84OfnhyZNmiArKwvJycm4ffs2Dhw4UGW5Ro0aoUOHDlixYgW4XC6MjIwQFxeHHTt2QFVVlZW3ZcuWAICtW7dCWVkZcnJyMDY2rnIKrUuXLvDw8MCMGTPw/v17uLi4ICkpCfPnz4e1tTV8fX2F6m+5YcOGYePGjRg+fDieP3+OVq1a4cqVK1i2bBm6d++Ozp07i+Q4QFlgOXToUN5DLVu3bo3r168jKipKZMcop6GhgXHjxiElJQXNmjXDyZMnsW3bNowbN461tqs2Vq9ejXbt2sHBwQEzZ86EmZkZ3r59i+PHj2PLli1QVlbGokWLEBsbC2dnZwQGBqJ58+bIz8/H8+fPcfLkSWzevPmro6iDBw9GUFAQBg8ejIKCAr51a/PmzcOrV6/g7u4OPT095OTkYO3atZCWloarq+s39S0kJARdunSBm5sbpk6dChkZGYSFheH+/fuIjo7mjUbNnz+fty5r3rx5UFdXx969e/HHH38gNDQUKioq33T8yuqij4TUWr0uLyekksTERGb48OGMgYEBIyMjw7s9ft68eaw7j0pKSpjly5czzZo1Y6SlpRkul8sMHTqUefnyJau+6u7aKr/DacWKFVW24+7du8yAAQMYLS0tRlpamtHR0WE6derEbN68mZenqrvhXr16xfTr149RU1NjlJWVGU9PT+b+/fuMoaEhM3z4cNYx1qxZwxgbGzOSkpKsu62qutPr8+fPzIwZMxhDQ0NGWlqa0dXVZcaNG8dkZ2ez8hkaGjI9evTg64+rqyvj6upaZV+/lJmZyYwdO5bR1dVlpKSkGENDQyY4OJj1eILy+oS5G45hGCY3N5fx9/dntLW1GUVFRaZXr17M8+fPRX43nKWlJXPx4kXGzs6OkZWVZXR1dZlZs2ax7nYUdD1Ud+fegwcPmP79+zMaGhqMjIwMY2BgwPj5+bHO1bt375jAwEDG2NiYkZaWZtTV1RlbW1tm9uzZTF5e3lfbzzAM4+PjwwBgXFxc+PadOHGC6datG9OkSRNGRkaG0dLSYrp3785cvnz5q/Wi0uMTvnT58mWmU6dOjKKiIiMvL884Ojoyv//+O1++e/fuMb169WJUVFQYGRkZpnXr1nznqfzv5MCBA6z08v/XGzdusNLnz5/PAOA9akOYPhIiKhyGYZj6CdMIIaRudezYERkZGbh//359N4UQ8gOjNUuEEEIIIQJQsEQIIYQQIgBNwxFCCCGECEAjS4QQQgipE5cuXUKvXr3QuHFjcDgcvkeTVCUuLg62traQk5ODiYkJNm/ezJfn0KFDsLCwgKysLCwsLHDkyJE6aH0FCpYIIYQQUic+fvyI1q1bY8OGDTXK/+zZM3Tv3h3t27fHnTt3MGvWLAQGBuLQoUO8PPHx8Rg4cCB8fX1x9+5d+Pr6YsCAAUhISKirbtA0HCGEEELqHofDwZEjR+Dt7V1tnhkzZuD48eOs39IcO3Ys7t69y/u9wYEDB+L9+/f4888/eXk8PT2hpqZWZz+DQyNLhBBCCKmxgoICvH//nrVV/umibxUfH8/3kz4eHh64efMmioqKBOa5evWqSNpQFXqCtxiQsR5Z3034IXy4/Ft9N+HHwKHvUIR8T7KKVf+EkiiJ8nNilpcBFi5cyEqbP38+FixYIHTdaWlpfD9+ra2tjeLiYmRkZEBXV7faPOW/+VgXKFgihBBCxBxHourfFPwWwcHBCAoKYqVV/k1MYVT+gefy1UJfpleVpyY/hP2tKFgihBBCSI3JysqKNDj6ko6ODt8IUXp6OqSkpHi/nVldnsqjTaJE4+2EEEKImONISIpsq0tOTk6IjY1lpZ05cwZ2dnaQlpYWmMfZ2bnO2kUjS4QQQoiYq+sgpzp5eXl48uQJ7/WzZ8+QmJgIdXV1GBgYIDg4GK9fv0ZkZCSAsjvfNmzYgKCgIAQEBCA+Ph47duxg3eU2ceJEdOjQAcuXL4eXlxeOHTuGs2fP4sqVK3XWDxpZIoQQQsRcfY0s3bx5E9bW1rC2tgYABAUFwdraGvPmzQMApKamIiUlhZff2NgYJ0+exMWLF9GmTRssXrwY69atQ79+/Xh5nJ2dsW/fPuzcuRNWVlaIiIjA/v374eDgIIIzVTV6zpIYoLvhaobuhqshuhuOkO/qe9wNp+AUKLK6PsWvE1ldPwqahiOEEELEHEeyfqbhxAUFS4QQQoiYk6inNUvigsbbCSGEEEIEoJElQgghRMzV191w4oKCJUIIIUTMUbAkHJqGI4QQQggRgEaWCCGEEDHHkaCxEWFQsEQIIYSIOZqGEw6FmoQQQgghAtDIEiGEECLmaGRJOBQsEUIIIWKOgiXhULBECCGEiDn6uRPh0JolQgghhBABaGSJEEIIEXM0DSccCpYIIYQQMUfBknBoGo4QQgghRAAaWSKEEELEnASNLAmFgiVCCCFEzNE0nHBoGo4QQgghRAAaWSKEEELEHI0sCYeCJUIIIUTMUbAkHJqGI4QQQggRgEaWCCGEEDFHI0vC+aFGlhiGwejRo6Gurg4Oh4PExMQaleNwODh69CgA4Pnz57UqWxsXL14Eh8NBTk6OyOsmhBBCvhVHQlJk23/RDxUsnTp1ChEREThx4gRSU1PRsmXL+m4Si7OzM1JTU6GiolLfTakX7Wya4ciaQDw/sxqFd8LRu6N1fTdJZBiGQdiWrXD36I62zu0xcvRYPHn69KvlYs+dh/dPA2Hr6ALvnwbi3PkLfHn2xRyEZy8v2Dm1w8Ahw3Drzh3W/jnzF8LK1p61DRk+krf/9Zs3fPvLtzOxZ4XvfC3sizkAz569YefojIE+Q3Hr9h2B+W/euoWBPkNh5+iMbr28EHPwIF+e2HPn4N2vP2wdnODdr3+V57Dc9vCdsLKxw/IVq1jpYZu3oHfffrB3bgcXVzcEjB2PpHv3v62TIlAf5yls8xZY2dixNrcuHqw8Z8+dx9jxv6BDJ3dY2djh4aNHwndWCPVxnm7euo1fJk6Ge1dPWNnY4fyFi6z9RUXF+G3tOvQdMBD2zu3g3tUTs+bOQ/q7d0L3ty5xJCVFtv0X/VDB0tOnT6GrqwtnZ2fo6OhASqrhzCIWFRVBRkYGOjo64HA49d2ceqEoL4ukf15i0q976rspIrdzVyR2741G8IxpiIqMAFdDA2PGT8DHjx+rLXM3KQnTg2ejZ/duOBi9Fz27d8O0mbNYH9KnzsQidNVqBIwcgZio3bCxboPxEyYhNTWNVZeLsxPOnz7J28LW/cbbp6Otzdp3/vRJjB8zGvLy8mjn4iz6k1GNU6fPIHTlKgSMGomYqL2wsbbG+AmBfH0p9+r1a4yfMBE21taIidoL/5Ej8GvoSsSeO8fLc/duEqbPnIWePbrj4L5o9OzRHdNmzqwy0Ln/9984ePgImjVtyrfP0NAQs2ZMx+GYfdgVvh2NG+ti7M8/Iys7W3QnoIbq8zyZmprg/JlTvO1QzD7W/s+fP6NNm9aYOGGC6DteS/V1nj7nf0bzZk0RPGN6lcfJz89H8sOHGOPvj/1Re7B65Qq8eJGCwElBoj0BpEH5YYIlPz8/TJgwASkpKeBwODAyMgIAGBkZYc2aNay8bdq0wYIFC775WEZGRli8eDF8fHygpKSExo0bY/369aw8HA4HmzdvhpeXFxQVFbFkyZIqp+H++usvuLq6QkFBAWpqavDw8ED2v2/QDMMgNDQUJiYmkJeXR+vWrXGwim9CP4rTf93D/LAjOHr+dn03RaQYhsGeqH0IGOmHzp3c0NTMFEsWzkd+fj5Onjpdbbk9Ufvg6GAP/5F+MDY2gv9IP9jbt8We6IoPqMg9Uejj1Rv9+njDxNgYM6YGQUdbGzEHD7HqkpGWBpfL5W1fjl5KSkqy9nG5XJy/eBGeXTtDQUFB9CekGpF796KPt1dZX0yMMWPalH/7UvU1feDgIejq6GDGtCkwMTFGvz7e6OPVG7siK4LtPVHRcHRwgP/IEf+ewxGwb2uPPVFRrLo+ffqE4NlzsWDubDRqpMx3rB7dPOHo4AA9PT2YmZpiWtBk5OV9xD//PBbtSaiB+jxPUpJSrOtEXU2Ntb9Xzx4YOzoAjg72ou94LdXXeWrv4oIJP49HZ/dOVR5HWVkJWzeFwaNrFxgbGaG1VSsEz5iGB8nJ1QZyDQFNwwnnhwmW1q5di0WLFkFPTw+pqam4ceNGnR5vxYoVsLKywu3btxEcHIzJkycjNjaWlWf+/Pnw8vLCvXv3MHLkSL46EhMT4e7uDktLS8THx+PKlSvo1asXSkpKAABz5szBzp07sWnTJvz999+YPHkyhg4diri4uDrtG6md16/fICMzE06Ojrw0GRkZ2NraIPFuUrXl7ibdg7OjAyvNxckRd/8tU1RUhOSHD/nyODk6IDGJXe/NW7fh2tkDvfr0w4LFS5GZlVXtcR8kJ+Pho3/Qx8urxn0UVlFREZKTH8L5i3MEAE5OjtWeo7tJ9+DkxM7v7OSEB8kPUFRUXJbnXpLAc1hu6a/L0b6dCxwd2Hmra+vBw0egrKSE5s2afTW/KNX3eXqRkgL3rp7w7Nkb02cG49WrV8J2qU7U93mqrby8PHA4HCgrKwlVT12iYEk4DWce6ytUVFSgrKwMSUlJ6Ojo1PnxXFxcMHPmTABAs2bN8Ndff+G3335Dly5deHl8fHxYQdKzZ89YdYSGhsLOzg5hYWG8NEtLSwDAx48fsXr1apw/fx5OTk4AABMTE1y5cgVbtmyBq6trnfWN1E5GZiYAQENDnZWuoa6O1NRUgeXU1dll1NXVefVl5+SgpKQEGhoa7Ho1KvIAQDsXZ3Tt7A5dXV28fvMGGzdthv/Y8di/JxIyMjJ8xz189DhMjI3RprVV7ToqhIq+8J+jjMyMKstkZmZCo9L50dBQR3FxCXJycqCpyUVGRibUK50fdQ0N1vn58/RpJD98iOjdkQLbGHfpMqYHz0J+fj40uVxs2bQRamqqteil8OrzPLVq1RJLFy+EoYEhsrIysXX7DviOGIUjB/ZDVVVVNB0Ukfo8T7VVUFCANes2oLunJ5SUGm6wRITzwwRL31t5APPl68rTfXZ2dgLrSExMRP/+/avc9+DBA+Tn57OCLwAoLCyEtXX1C6MLCgpQUFDASmNKS/6z0X5d+OPkKSxaFsJ7vXFt2fogDthr0RiGAb6yPo1v/RrDn8aXhWFYx/LsWnGNNDUzhaW5OTx69salK3+hcyc3Vtn8/Hz8eeo0RvuPEtiuulLVORK0hq/yPoZh/k3/Mk+lQl/UmZaWhuUrVmFL2AbIysoKbFvbtnY4EB2F7JwcHD5yBFNnBGNvZATfB+z38L3PE1A2vVTBDFZWVujR2xvHT5zAsKFDa9X+76U+zlNtFBUVY3rwLJQypZgdPOOb6vhe6DNCOD98sCQhIcH7gyhXVFRUJ8eq/AelqKgoML+8vHy1+0pLSwEAf/zxB5o0acLaJ+hNPyQkBAsXLmSlSWi3gaSu+Nx5Vt86urZHq1aWvNeFhYUAykaKNDW5vPSs7GyBH7RcDQ1kVvrGmpWdxSujpqoKSUlJZGRUypOVzfeN+kuamlw01tVFSkoK377Yc+fxOT8fvXp2F9BD0eP1ha+/2dBQ16iyjEYV3+izsrIhJSUJFRVVAACXq4FMvvNTcQ4fJD9EVlYWBg3x5e0vKSnBrdt3sC8mBjevXYXkv3fvKMjLw8BAHwYG+mht1Qo9vfrgyNFj8B85Qqi+10Z9naeqKMjLo6mZKV6kvPyGntSthnSeqlNUVIxpM2fi9es32L5lU4MfVZKQ+G/eeCQqP8yapepoamqypkLev3/PNx32La5du8b3ukWLFrWqw8rKCue+uBPjSxYWFpCVlUVKSgrMzMxYm76+frV1BgcHIzc3l7VJaH+/6Zb/AkVFRRjo6/M2UxMTcDU0EJ+QwMtTVFSEW7duC5zqam3VCvEJ11lpV68loPW/ZaSlpWHeogVfnmsJ19HGqvp6c3JykPb2LbhcLt++I8eOo6NrB76Fu3VNWloa5uYtWOcIAK5dS6j2HLW2aoVr19j5r167BgtzC0hLl32Pa93Kiq/OL8+hg31bHIrZh5jovbzN0sICPbp5IiZ6Ly9QqgrDMLxA+Hupr/NUlcLCQvzv2XNoVnEd1beGdJ6qUh4ovUhJwdbNYQ1uGpOI3g8/stSpUydERESgV69eUFNTw9y5cwW+QdbUX3/9hdDQUHh7eyM2NhYHDhzAH3/8Uas6goOD0apVK4wfPx5jx46FjIwMLly4gP79+4PL5WLq1KmYPHkySktL0a5dO7x//x5Xr16FkpIShg8fXmWdsrKyfCNPDWV4VVFeFmb6WrzXRk24aN1MH1nvP+JlWvULkhs6DoeDoT6DsCM8Aob6+jAwMMD28J2Qk5NDd8+K59TMmjcf2ppamDjhZwDAkMGDMCJgDMIjdsHN1RUX4uKQkHAdETu28coMG+qDWXPnw9LCHK2tWuHg4SNITUtD/5/6Aii7yytsyzZ0cXcDl8vFmzepWLex7M3Z3a0jq50pL1/i1u072LhuTV2fkioNGzIEs+bOg6W5OVpbWeHg4cNlfenXDwCwdv0GvE1Px7LFiwAA/X/qh+j9MVixajX69emDu0lJOHL0GJaHLOXVOcRnEEb4j0Z4RATcXDviQtxFJFxPQMSOHQDKAtumZmasdsjLy0FFRZWX/unzZ2zbHo6Orh2gyeUiJzcX+w8cwNv0dHTt0vl7nBqW+jhPALDytzXo2KE9dHR0kJWVja3bd+Djx4/o3bMnL09ubi5S09Lw7t9nBj1//gJA2ShpVcF5Xaqv8/Tp0yekvKwYbXv9+jUePnoElUYq0NXVQXFxMaZMn47kh4+wYe1vKC0pQUZG2ToqFRUVSEtLf4/TU2scGlkSyg8fLAUHB+N///sfevbsCRUVFSxevFgkI0tTpkzBrVu3sHDhQigrK2PVqlXw8PD4esEvNGvWDGfOnMGsWbNgb28PeXl5ODg4YPDgwQCAxYsXQ0tLCyEhIfjf//4HVVVV2NjYYNasWUK3vz7YWhjh7PaKefuVU8v6GXn8Cvznh9dXs0RixPBhyC8owNJfQ/H+wwe0ammJzRvXs6Zi09LeQoJTMVjbprUVli9bgg1hm7Fh0xbo6+kh9NdlsGpV8TBVz65dkJOTiy3bduBdRgbMTE2xcd1vaKyrC6BsmvnJkyf4/Y+T+PDhAzS5XLS1s8WKkGV808BHjv0OLS1Nvrt9vhdPj67Iyc3Flm3bv+jLWjRuXNaXdxkZSEuruLVar0kThK1fi9BVq7Ev5gA0NTUxc/pUdHF35+Vp07o1locsxYawTdgQtrnsHIaEsM7h10hKSOD58+eYcuIEsnNyoKqiAktLC0Ts2AYzU1PRnYAaqq/zlP72LWYEz0Z2Tg7U1dTQqlVL7Nm1k3dcALgYdwlzF1RM808PLnsvGjs6AOPHjqmzc1KV+jpPfz94gFGjx/Jer1hdtmaxd6+eWLJwAd6mp+Ni3CUAQP9BPqw279i6GW2/spa1vvxXn/8nKhym8oIfAiMjI0yaNAmTJk2q76bUiIw1/2MLCL8Pl3/7eiYCcH742XlCfiiyivzPBhO1pj8fEVldjzf2EVldP4offmSJEEIIIYLRAm/h0FdIQgghRMxxJDgi22orLCwMxsbGkJOTg62tLS5fvlxtXj8/P3A4HL6t/BmFABAREVFlnvz8/G86NzVBI0tVeP78eX03gRBCCBGZ+lrgvX//fkyaNAlhYWFwcXHBli1b0K1bNzx48AAGBgZ8+deuXYtff/2V97q4uBitW7fme2Zho0aN8KjSDz3LycnVTSdAI0uEEEIIqSOrV6/GqFGj4O/vD3Nzc6xZswb6+vrYtGlTlflVVFSgo6PD227evIns7GyMGMF+HhqHw2Hlq+tf9qBgiRBCCBFzEhyOyLaCggK8f/+etVX+ZQmg7Flet27dQteuXVnpXbt2xdWrV2vU7h07dqBz584wNDRkpefl5cHQ0BB6enro2bMn7ty58+0npwYoWCKEEELEnCjXLIWEhEBFRYW1hYSE8B0zIyMDJSUl0NbWZqVra2uzHvtQndTUVPz555/w9/dnpbdo0QIRERE4fvw4oqOjIScnBxcXFzx+/Fi4kyQArVkihBBCSI0FBwcjKCiIlSboZ7qq+s2+mjz3KSIiAqqqqvD29malOzo6wtHRkffaxcUFNjY2WL9+PdatW1eDHtQeBUuEEEKImBPlAu+qfkmiKlwuF5KSknyjSOnp6XyjTZUxDIPw8HD4+vpCRkZGYF4JCQm0bdu2TkeWaBqOEEIIEXMSEhyRbTUlIyMDW1tbxMbGstJjY2Ph7OwssGxcXByePHmCUaNGffU4DMMgMTERurq6X837rWhkiRBCCCF1IigoCL6+vrCzs4OTkxO2bt2KlJQUjB1b9pMywcHBeP36NSIjI1nlduzYAQcHB7Rsyf/TRgsXLoSjoyOaNm2K9+/fY926dUhMTMTGjRvrrB8ULBFCCCFirr5+xWjgwIHIzMzEokWLkJqaipYtW+LkyZO8u9tSU1ORkpLCKpObm4tDhw5h7dq1VdaZk5OD0aNHIy0tDSoqKrC2tsalS5dgb29fZ/2g34YTA/TbcDVDvw1XQ/TbcIR8V9/jt+GsZ/8psrruLO0msrp+FPSuSAghhBAiAE3DEUIIIWKOfkhXOBQsEUIIIWKuvn4bTlxQsEQIIYSIOQqWhENrlgghhBBCBKCRJUIIIUTMSdTg50VI9ShYIoQQQsQcTcMJh6bhCCGEEEIEoJElQgghRMzRyJJwKFgihBBCxBw9Z0k4NA1HCCGEECIAjSwRQgghYo5Dd8MJhYIlQgghRMzR72MLh04fIYQQQogANLJECCGEiDla4C0cCpYIIYQQMUePDhAOBUuEEEKImKMF3sKhNUuEEEIIIQLQyBIhhBAi5mjNknAoWCKEEELEHK1ZEg4FS2Lgw+Xf6rsJPwTl9pPruwk/hLwLv9Z3Exq8QDX7+m7CD2Hj/w7XdxN+DMY29d0C8hUULBFCCCFiTpJGloRCwRIhhBAi5ihYEg7dDUcIIYQQIgCNLBFCCCFijkaWhEPBEiGEECLmKFgSDk3DEUIIIYQIQCNLhBBCiJijkSXhULBECCGEiDkpCpaEQsESIYQQIuZoZEk4tGaJEEIIIUQAGlkihBBCxByNLAmHgiVCCCFEzElK0ESSMOjsEUIIIYQIQCNLhBBCiJijaTjhULBECCGEiDkKloRD03CEEEIIqTNhYWEwNjaGnJwcbG1tcfny5WrzXrx4ERwOh297+PAhK9+hQ4dgYWEBWVlZWFhY4MiRI3XaBwqWCCGEEDEnKcER2VYb+/fvx6RJkzB79mzcuXMH7du3R7du3ZCSkiKw3KNHj5CamsrbmjZtytsXHx+PgQMHwtfXF3fv3oWvry8GDBiAhISEbzo3NUHBEiGEECLmJDkckW21sXr1aowaNQr+/v4wNzfHmjVroK+vj02bNgksp6WlBR0dHd4mKSnJ27dmzRp06dIFwcHBaNGiBYKDg+Hu7o41a9Z8y6mpEQqWCCGEEFJjBQUFeP/+PWsrKCjgy1dYWIhbt26ha9eurPSuXbvi6tWrAo9hbW0NXV1duLu748KFC6x98fHxfHV6eHh8tU5hULBECCGEiDlRTsOFhIRARUWFtYWEhPAdMyMjAyUlJdDW1mala2trIy0trcp26urqYuvWrTh06BAOHz6M5s2bw93dHZcuXeLlSUtLq1WdokB3wxFCCCFiTpR3wwUHByMoKIiVJisrW21+TqWpO4Zh+NLKNW/eHM2bN+e9dnJywsuXL7Fy5Up06NDhm+oUBQqWCCGEEDEnJcJgSVZWVmBwVI7L5UJSUpJvxCc9PZ1vZEgQR0dH7Nmzh/daR0dH6Dpri6bhCCGEECJyMjIysLW1RWxsLCs9NjYWzs7ONa7nzp070NXV5b12cnLiq/PMmTO1qrO2aGSJEEIIEXP19VDKoKAg+Pr6ws7ODk5OTti6dStSUlIwduxYAGVTeq9fv0ZkZCSAsjvdjIyMYGlpicLCQuzZsweHDh3CoUOHeHVOnDgRHTp0wPLly+Hl5YVjx47h7NmzuHLlSp31g4IlQgghRMzVV7A0cOBAZGZmYtGiRUhNTUXLli1x8uRJGBoaAgBSU1NZz1wqLCzE1KlT8fr1a8jLy8PS0hJ//PEHunfvzsvj7OyMffv2Yc6cOZg7dy5MTU2xf/9+ODg41Fk/OAzDMHVWO/kuCvJy67sJPwTl9pPruwk/hLwLv9Z3Exq8QDX7+m7CD2Hj/w7XdxN+CJLGNnV+jDl/JousriXdzEVW14+CRpYIIYQQMUe/DSccCpYIIYQQMUfBknDobjhCCCGEEAF+iGCpY8eOmDRpUn03gxBCCPkh1dcP6YoLkQVLfn5+4HA4fJunp2eN67h48SI4HA5ycnJY6YcPH8bixYtF1VSeiIgIqKqqVrmPw+Hg6NGjIj9mQ8MwDMK2bIW7R3e0dW6PkaPH4snTp18tF3vuPLx/GghbRxd4/zQQ585f4MuzL+YgPHt5wc6pHQYOGYZbd+6w9s+ZvxBWtvasbcjwkbz9r9+84dtfvp2JPSt85+tJO5tmOLImEM/PrEbhnXD07mhd302qUwzDIGxbODr18IZdB3eMGDcBT/737KvlYs9fhNfAobBp1wleA4fi3MVLrP37Dx1B3yHD4ejmAUc3DwwZNRaXr15j5cnIzMLsRUvRqYc32nbojLETp+BFykuR9q8u9Zw/Cb++TsC6Tw8RdGEfdC2aCswvISWF7nMDsfhJHNZ/foQ5iX/CwsOVL59qY22M2P0bVmbcwbqPyZh95yQMbFrWVTfqFMMw2LD7IFx9xsG69zAMn7YIj58L/j9+/PwlJi7+DZ2HTYCF52BEHjnJl2fD7oOw8BzM2toPHltX3ahzFCwJR6QjS56enkhNTWVt0dHRQterrq4OZWXlavcXFhYKfYz/qp27IrF7bzSCZ0xDVGQEuBoaGDN+Aj5+/FhtmbtJSZgePBs9u3fDwei96Nm9G6bNnIWke/d5eU6diUXoqtUIGDkCMVG7YWPdBuMnTEJqKvupqy7OTjh/+iRvC1v3G2+fjrY2a9/50ycxfsxoyMvLo51L3T18rK4pyssi6Z+XmPTrnq9nFgPhu6MQGbUfs6ZORvTObeCqq2P0hMn4+PFTtWUS793HtDkL0KubBw7u2Yle3TwwddY8JN3/m5dHW0sLk8aPxb5d27Bv1zY42NkgcFowLxBjGAYTp8/Cq9epWLciBDG7w6Gro4OACZPx6fPnOu+3sLpOHwv3oFHY98s8/Nq2N3LT3mFi7B7IKilWW8ZryVR0GOOD/RPmY6FFZ1zavBdjj2yBfhtLXh4F1UaY9tchlBQVY0M3Pyy06IKDU5bgU87779Etkdtx4HfsOnISc8aPQMy6peCqq8J/1jJ8/FT9/3F+QSH0dLQQNHIwuGqq1eYzM9RDXNQm3nZsU2gd9ID8CEQaLMnKykJHR4e1qamp8fZzOBxs374dffr0gYKCApo2bYrjx48DAJ4/fw43NzcAgJqaGjgcDvz8/ADwT8MZGRlhyZIl8PPzg4qKCgICAgAAV69eRYcOHSAvLw99fX0EBgYK/NCvjXv37qFTp06Ql5eHhoYGRo8ejby8PN5+Pz8/eHt7Y9myZdDW1oaqqioWLlyI4uJiTJs2Derq6tDT00N4eDir3tevX2PgwIFQU1ODhoYGvLy88Pz5c5G0+WsYhsGeqH0IGOmHzp3c0NTMFEsWzkd+fj5Onjpdbbk9Ufvg6GAP/5F+MDY2gv9IP9jbt8We6H28PJF7otDHqzf69fGGibExZkwNgo62NmIOHmLVJSMtDS6Xy9tUVFR4+yQlJVn7uFwuzl+8CM+unaGgoCD6E/KdnP7rHuaHHcHR87fruyl1jmEY7NkXg4ARw9DZzRVNTU2wdP5s5OcX4I/TsdWW27PvABzt7eDv5wsTI0P4+/nCoa0t9uw7wMvTsb0LOrg4wcjAAEYGBggcNxoKCvK8gOrFy5dIuv835s6YgpYW5jA2NMCc6UH49Okz/jzT8Ecm3SeNxJ9LNyLxyGm8+fsf7Bo+BTIK8rD38aq2jINvH/y5bCPu/3kRGc9e4tLmPXhw+hI6T/Hn5ek6YxyyXr5B5MhpeH7jLjJfvMKj81eR8b+UauttqBiGQeSRPzFmkDe6tLNHUyN9hEwZh/yCQpy48Fe15Vo1N8W0gCHo3tEZMtLV3+ckKSkJTXVV3qau2qguuvFd0MiScL77mqWFCxdiwIABSEpKQvfu3TFkyBBkZWVBX1+f94TOR48eITU1FWvXrq22nhUrVqBly5a4desW5s6di3v37sHDwwN9+/ZFUlIS9u/fjytXruCXX34Rus2fPn2Cp6cn1NTUcOPGDRw4cABnz57lq/v8+fN48+YNLl26hNWrV2PBggXo2bMn1NTUkJCQgLFjx2Ls2LF4+fIlr143NzcoKSnh0qVLuHLlCpSUlODp6fldRstev36DjMxMODk68tLKHk9vg8S7SdWWu5t0D86O7Id/uTg54u6/ZYqKipD88CFfHidHByQmseu9ees2XDt7oFeffliweCkys7KqPe6D5GQ8fPQP+nhV/2FBGpZXb1KRkZkFZ4e2vDQZGRnYWrfB3S9GIiu7e+8+qwwAODvaI7GaMiUlJfjzzFl8/pyP1i3LRlEKC4sAALIyMrx8kpKSkJaWwm0B13dDwDXWh4quFpLPXOalFRcW4nFcAkycbastJyUrg6L8AlZa0ed8mLWrOJete3dGys17CIjZiNC3NzHr9h9o5z9I9J34Dl6lpSMjOwfONq14aTIy0rBrZY7E5H+Erj/ldRpcfcahy/BATAlZh5epb4Wus75QsCQckQZLJ06cgJKSEmurvNbIz88PgwcPhpmZGZYtW4aPHz/i+vXrkJSUhLq6OgBAS0sLOjo6rFGGyjp16oSpU6fCzMwMZmZmWLFiBXx8fDBp0iQ0bdoUzs7OWLduHSIjI5Gfn19tPbm5uXxtVlJSYuXZu3cvPn/+jMjISLRs2RKdOnXChg0bsHv3brx9W/HHo66ujnXr1qF58+YYOXIkmjdvjk+fPmHWrFlo2rQpgoODISMjg7/+KvvGs2/fPkhISGD79u1o1aoVzM3NsXPnTqSkpODixYu1Pf21lpGZCQDQ0FBnpWuoqyPz333VlSv/vyqnrq7Oqy87JwclJSXQ0NBg16tRkQcA2rk4I2TJImzfHIYpkyfh7wcP4D92fLWB4uGjx2FibIw2ra1q3klSr8qvIw31yteYGutaqCwjM6uKMurIyGQH0/88eQr7jl1h294di5evwprlS2FqYgwAMDYyRGNdHawJ24Lc9x9QVFSE7bv2ICMzCxkZ1R+7IWikowkAeP/2HSv9/dt3vH1VeXD6EjoH+UPLzAgcDgfmnduhtVcXNNKtKMM1MUCHcUOR/vg51nsMx+XNezFg3QI4+Patk77UpYzssgfyctXYnxVcNRVkZAn3sF6rFmYImTYO25YGY+HEAGRk5cAnaD5y3n8Qqt76QsGScET6nCU3Nzds2rSJlVb5Q9XKquKDTlFREcrKykhPT6/1sezs7Fivb926hSdPnmDv3r28NIZhUFpaimfPnsHcvOonjiorK+P2bf7pkKZNKxZSJicno3Xr1lBUrFgr4OLigtLSUjx69Ij3S8eWlpaQkKiIP7W1tdGyZcWiSUlJSWhoaPD6W97myuux8vPz8bSaRdYFBQUoKGB/c0RRQY1+AfqPk6ewaFkI7/XGtWXrgzhgX/wMwwAcwX8QnMr7Gf40viwMwzqWZ9cuvH83NTOFpbk5PHr2xqUrf6FzJzdW2fz8fPx56jRG+48S2C5Sv06cOoNFv67kvd64ejmAqi4nhv8aqqSq67JyGWNDAxzcHY4PeXmIPX8RcxYtxc5N62FqYgxpKSmsDlmC+Ut/Rbsu3SEpKQnHtrZo5+SIhsbexws+W5bxXm/sUXajQ+UfWOBwOICAH12ImbgQQ7f9igUPz4FhGLx7+gJXdx6A84j+FXVIcPDi5j0cm70CAPAy8W/oWjaF67ihSNjdsJ+4/fv5K1iwbjvv9eZF0wFUd60Id6wObdvw/t3MGGhj0RQeIybhaOwl+PXrIVzl5Icj0mBJUVERZmZmAvNIS0uzXnM4HJSWln7Tsb5UWlqKMWPGIDAwkC+vgYFBtfVISEh8tc1VvUmX+zK9qr4J6m9paSlsbW1ZAV45Tc2qvz2GhIRg4cKFrLTZwTMwd1awwD4AQEfX9mjVqmKhZ/kITkZmJjQ1ubz0rOxsvm/1X+JqaPCNPGVlV4wEqKmqQlJSku/be1ZWNt8o1pc0NblorKvL+p2gcrHnzuNzfj569exeRUnSULi1bwcrSwve68KisqmwjMwsaHIrrrHMrJyvXGPqyMiqfI1lQ0NdjZUmLS0NA309AICleQvcT36IPfsPYn7wtH/TmuPgnp34kJeHoqIiqKupwWfkaFi0aCFcR0Xs7vGzeJaQyHstJVs2daiio4X3aRWjS8paXLx/m1FtPXkZWdjcZzSkZGWhpKGKnDdv0efXmch4VnF3WG5qOlIfPGaVS0t+Cpt+3UTUm7rTydEWVi0q3q/Lp1rfZedAU6Pi2sjMeQ8NtepnJr6Fgpwcmhnp48WbtK9nboD+qyNCotKgnrMk8+/agpKSklqXtbGxwd9//82blvtyk/lizcK3sLCwQGJiImux+F9//QUJCQk0a9bsm+u1sbHB48ePoaWlxdfm6qYgg4ODkZuby9qmTwmq0fEUFRVhoK/P20xNTMDV0EB8QgIvT1FREW7dui1wqqu1VSvEJ1xnpV29loDW/5aRlpaGeYsWfHmuJVxHG6vq683JyUHa27fgfvGhWu7IsePo6NoB6mpqVZQkDYWiogIM9PV4m6mxEbga6oi/foOXp6ioCLfuJKJ1q+pvVW/dqiXiE26y0q4m3EAbAWUAAAyDwiL+aVxlJSWoq6nhRcpL/J38CJ06tKtdx+pYQd5HvHv6grelPniM3NR0mHepaKektDSaujrgf1dvfbW+4oIC5Lx5CwkpKVj388TdYxWL6Z/+dQvazU1Y+bWbGSPzxWvRdaiOKCrIw7CxDm8zM9QDV00V8Xfu8fIUFhXj5r1ktDH/9vfmqhQWFuF/L99AU11VpPV+L5Icjsi2/yKRBksFBQVIS0tjbRkZ1X8LqszQ0BAcDgcnTpzAu3fvWHebfc2MGTMQHx+Pn3/+GYmJiXj8+DGOHz+OCRMmfEtXWIYMGQI5OTkMHz4c9+/fx4ULFzBhwgT4+vrypuC+tV4ulwsvLy9cvnwZz549Q1xcHCZOnIhXr15VWUZWVhaNGjVibTWZgqsKh8PBUJ9B2BEegXPnL+Dxk6eYM38h5OTk0N3Tg5dv1rz5WLt+Y0W7Bw9C/LUEhEfswrNnzxEesQsJCdcxdHDFItFhQ31w+OgxHDl2HP979gyhq1YjNS0N/X8qWxfx6dMnrPxtLe4mJeH1mze4cfMWJkyeAlVVVbi7dWS1M+XlS9y6fQd9vcVjYbeivCxaN9NH62b6AACjJly0bqYPfZ3qR1p+VBwOB0MHDcD2iD04d/ESHj/9H2YvWgY5OVn08KiYhp21YAnWbNzMez104E+Iv34DOyL34n/PX2BH5F4kXL+JoYMqppPWhm3BrTt38fpNKv558hTrNm3FjduJ6OHRlZfn9LkLuHHrDl6+foPzcZcxOjAInTq0h7Njw/8h3HNrwuE562e08fZAY8tmGB6xEoWfPuN61DFeHr9dq+C9bDrvtZF9G7Tp4wGusT7M2rVF4Kld4EhI4Ezolop6f9sBE0dreAaPh6apIdoO7o12owcjbmPkd+2fKHA4HAzr0w1b9x3D2b9u4PHzl5i9ahPkZGXQ082Fl2/mijCsDq94jE1hUTGSnz5H8tPnKCouxtuMbCQ/fc4aNQrdtgc3kh7gVVo67j58gklL1yDv02d4de7wXftIGgaRTsOdOnUKurq6rLTmzZvj4cOHNSrfpEkTLFy4EDNnzsSIESMwbNgwRERE1KislZUV4uLiMHv2bLRv3x4Mw8DU1BQDBw6sbTf4KCgo4PTp05g4cSLatm0LBQUF9OvXD6tXrxa63kuXLmHGjBno27cvPnz4gCZNmsDd3R2NGn2fW1RHDB+G/IICLP01FO8/fECrlpbYvHE9a5ozLe0tJDgVcXWb1lZYvmwJNoRtxoZNW6Cvp4fQX5fB6otv/Z5duyAnJxdbtu3Au4wMmJmaYuO639D43+tDQkICT548we9/nMSHDx+gyeWirZ0tVoQs45tiPXLsd2hpafLdXfejsrUwwtntM3ivV04dDACIPH4F/vPDqyv2wxrp64OCggIsCV2F9x/y0MrSHFvWrYaiYsXjH1LfvgXni2mCNlatELp4PtZv2Y4NW7ZDX68JVixdCKuWFdPImVnZmLVwCd5lZEJZSRFNzUyxac1K1l10GRmZWLFmAzKzsqDJ1UCvbp4YO2r49+m4kM6EboaMvBwGhy2GgpoKniUkYl1XXxTkVYxwqxs0AVNasYZJWk4WXkumgmtigIK8j7h/8gJ2+k7G59yKZyi9uJmEzX3GwDtkOnrMm4iMZy9xYNIiVhD2IxnVvxfyCwqxaEM43ud9hFULU2xfNguKCvK8PKnpGZD4YkTkXWY2+v1csXRh56ET2HnoBNq2MseuFfMAAG8zsjD11/XIfv8B6iqN0LpFU0T/tghNtKtfYN+QSfxHR4REhcNUXkFIfjgFecLd9fFfodx+cn034YeQd+HX+m5Cgxeo1vBHphqCjf9r2AvGGwpJY5s6P8b26y9EVpe/vaHI6vpRNKg1S4QQQgghDY1Ip+EIIYQQ0vBI0N1wQqFgiRBCCBFz/9W72ESFpuEIIYQQQgSgkSVCCCFEzNHdcMKhYIkQQggRc5IUKwmFgiVCCCFEzNECb+HQmiVCCCGEEAFoZIkQQggRc7RmSTgULBFCCCFijtYsCYem4QghhBBCBKCRJUIIIUTM0TSccChYIoQQQsScJN0NJxSahiOEEEIIEYBGlgghhBAxR9NwwqFgiRBCCBFzdDeccGgajhBCCCFEABpZIoQQQsQcTcMJh4IlQgghRMzR3XDCoWCJEEIIEXMUKwmH1iwRQgghhAhAwRIhhBAi5iQ5HJFttRUWFgZjY2PIycnB1tYWly9frjbv4cOH0aVLF2hqaqJRo0ZwcnLC6dOnWXkiIiLA4XD4tvz8/Fq3raYoWCKEEELEnASHI7KtNvbv349JkyZh9uzZuHPnDtq3b49u3bohJSWlyvyXLl1Cly5dcPLkSdy6dQtubm7o1asX7ty5w8rXqFEjpKamsjY5OblvPj9fQ2uWCCGEEFInVq9ejVGjRsHf3x8AsGbNGpw+fRqbNm1CSEgIX/41a9awXi9btgzHjh3D77//Dmtra146h8OBjo5Onbb9SzSyRAghhIg5SQnRbQUFBXj//j1rKygo4DtmYWEhbt26ha5du7LSu3btiqtXr9ao3aWlpfjw4QPU1dVZ6Xl5eTA0NISenh569uzJN/IkahQsEUIIIWJOlNNwISEhUFFRYW1VjRJlZGSgpKQE2trarHRtbW2kpaXVqN2rVq3Cx48fMWDAAF5aixYtEBERgePHjyM6OhpycnJwcXHB48ePhTtJAtA0HCGEEEJqLDg4GEFBQaw0WVnZavNzKq1zYhiGL60q0dHRWLBgAY4dOwYtLS1euqOjIxwdHXmvXVxcYGNjg/Xr12PdunU17UatULBECCGEiLlvuYutOrKysgKDo3JcLheSkpJ8o0jp6el8o02V7d+/H6NGjcKBAwfQuXNngXklJCTQtm3bOh1Zomk4QgghRMzVx91wMjIysLW1RWxsLCs9NjYWzs7O1ZaLjo6Gn58foqKi0KNHj68eh2EYJCYmQldXt8Ztqy0aWSKEEELEnGQ9DY0EBQXB19cXdnZ2cHJywtatW5GSkoKxY8cCKJvSe/36NSIjIwGUBUrDhg3D2rVr4ejoyBuVkpeXh4qKCgBg4cKFcHR0RNOmTfH+/XusW7cOiYmJ2LhxY531g4IlQgghhNSJgQMHIjMzE4sWLUJqaipatmyJkydPwtDQEACQmprKeubSli1bUFxcjJ9//hk///wzL3348OGIiIgAAOTk5GD06NFIS0uDiooKrK2tcenSJdjb29dZPzgMwzB1Vjv5Lgrycuu7CT8E5faT67sJP4S8C7/WdxMavEC1untTFicb/3e4vpvwQ5A0tqnzYyS9Ed3nhFVjFZHV9aOgkSVxwKGlZzVBQUDNKLnNrO8mNHh52dfruwk/hGKpry8CJoDkdziGCNd3/yfRpywhhBBCiAA0skQIIYSIOQnQ0JIwKFgihBBCxBxNwwmHpuEIIYQQQgSgkSVCCCFEzEnQyJJQKFgihBBCxBxNwwmHpuEIIYQQQgSgkSVCCCFEzNHdcMKhYIkQQggRczQNJxwKlgghhBAxRwu8hUNrlgghhBBCBKCRJUIIIUTM0cCScChYIoQQQsScBC1aEgpNwxFCCCGECEAjS4QQQoiYo4El4VCwRAghhIg5mkYSDp0/QgghhBABaGSJEEIIEXMcmocTCgVLhBBCiJijh1IKh6bhCCGEEEIEoJElQgghRMzRLJxwKFgihBBCxBxNIwmHgiVCCCFEzNECb+FQsEkIIYQQIgCNLBFCCCFiju6GEw4FS4QQQoiYo1hJODQNRwghhBAiAI0sEUIIIWKOpuGEQ8ESIYQQIubobjjhiP00nJGREdasWVPfzSCEEELID6pOgyU/Pz94e3vzpV+8eBEcDgc5OTk1rquugp4FCxaAw+GAw+FAQkICjRs3xpAhQ/Dy5UuRH6sh2hdzAJ49e8PO0RkDfYbi1u07AvPfvHULA32Gws7RGd16eSHm4EG+PLHnzsG7X3/YOjjBu19/nDt/odr6tofvhJWNHZavWMVKD9u8Bb379oO9czu4uLohYOx4JN27/22drCMMwyBsWzg69fCGXQd3jBg3AU/+9+yr5WLPX4TXwKGwadcJXgOH4tzFS6z9+w8dQd8hw+Ho5gFHNw8MGTUWl69eY+XJyMzC7EVL0amHN9p26IyxE6fgRYp4XbPtbJrhyJpAPD+zGoV3wtG7o3V9N6lO1ef1FLYtHL0GDIG9axc4d+4G/18mIen+3yLt37dgGAZhW7bC3aM72jq3x8jRY/Hk6dOvlos9dx7ePw2EraMLvH8aWOV70L6Yg/Ds5QU7p3YYOGQYbt1hv/fNmb8QVrb2rG3I8JG8/bm5uQgJXYFefX+CvXN7dO3eC7+GrsSHD3nCd7wOSHBEt/0Xif3IUk1YWloiNTUVr169wv79+3Hv3j0MGDCgvptV506dPoPQlasQMGokYqL2wsbaGuMnBCI1Na3K/K9ev8b4CRNhY22NmKi98B85Ar+GrkTsuXO8PHfvJmH6zFno2aM7Du6LRs8e3TFt5swqA537f/+Ng4ePoFnTpnz7DA0NMWvGdByO2Ydd4dvRuLEuxv78M7Kys0V3AoQUvjsKkVH7MWvqZETv3AauujpGT5iMjx8/VVsm8d59TJuzAL26eeDgnp3o1c0DU2fNY30waWtpYdL4sdi3axv27doGBzsbBE4L5n1wMgyDidNn4dXrVKxbEYKY3eHQ1dFBwITJ+PT5c533+3tRlJdF0j8vMenXPfXdlO+ivq4nADA00MesqZNxKGoXIreGoYmuDsYETqn3v7eduyKxe280gmdMQ1RkBLgaGhgzfgI+fvxYbZm7SUmYHjwbPbt3w8HovejZvRumzZzFeg86dSYWoatWI2DkCMRE7YaNdRuMnzCJ773PxdkJ50+f5G1h637j7Ut/l4H0dxmYMmkiDu2PxuIF8/BXfDzmL14i+hMhAhwRbv9FDSZYOnToECwtLSErKwsjIyOsWlUx0tCxY0e8ePECkydP5o0Clbt69So6dOgAeXl56OvrIzAwUOAfUlWkpKSgo6ODxo0bo3379ggICMC1a9fw/v17Xp5NmzbB1NQUMjIyaN68OXbv3s2qIyUlBV5eXlBSUkKjRo0wYMAAvH37lrd/wYIFaNOmDcLDw2FgYAAlJSWMGzcOJSUlCA0NhY6ODrS0tLB06dLanrpvFrl3L/p4e6FfH2+YmBhjxrQp0NHWrnK0CAAOHDwEXR0dzJg2BSYmxujXxxt9vHpjV2TFh9meqGg4OjjAf+QIGBsbwX/kCNi3tceeqChWXZ8+fULw7LlYMHc2GjVS5jtWj26ecHRwgJ6eHsxMTTEtaDLy8j7in38ei/YkfCOGYbBnXwwCRgxDZzdXNDU1wdL5s5GfX4A/TsdWW27PvgNwtLeDv58vTIwM4e/nC4e2ttiz7wAvT8f2Lujg4gQjAwMYGRggcNxoKCjI8z4AX7x8iaT7f2PujCloaWEOY0MDzJkehE+fPuPPM2frvO/fy+m/7mF+2BEcPX+7vptS5+rzegKAHh5d4GRvB/0mjWFmYoxpEycg7+NH/PPk66M4dYVhGOyJ2oeAkX7o3MkNTc1MsWThfOTn5+PkqdPVltsTtQ+ODvbwH+n373uQH+zt22JP9D5ensg9Uejj1bvsvc/YGDOmBv373neIVZeMtDS4XC5vU1FR4e1ramaK31YsR8cO7aGvrwcH+7aYMH4c4i5dRnFxsehPCKlXDSJYunXrFgYMGIBBgwbh3r17WLBgAebOnYuIiAgAwOHDh6Gnp4dFixYhNTUVqampAIB79+7Bw8MDffv2RVJSEvbv348rV67gl19++ea2pKWl4fDhw5CUlISkpCQA4MiRI5g4cSKmTJmC+/fvY8yYMRgxYgQuXCgb2mUYBt7e3sjKykJcXBxiY2Px9OlTDBw4kFX306dP8eeff+LUqVOIjo5GeHg4evTogVevXiEuLg7Lly/HnDlzcO3aNb52iVpRURGSkx/C2dGRle7k5IjEu0lVlrmbdA9OTuz8zk5OeJD8AEVFZW8Od+8lwdnRgZXHxckRdyvVufTX5WjfzgWODuy81bX14OEjUFZSQvNmzb6a/3t49SYVGZlZcHZoy0uTkZGBrXUb3BUwXXj33n1WGQBwdrRHYjVlSkpK8OeZs/j8OR+tW1oCAAoLiwAAsjIyvHySkpKQlpbC7Wr+70jDVp/XU2VFRUU4ePR42d9bU7Nv6I1ovH79BhmZmXD64j1KRkYGtrY21b5HAWXvU4Leg4qKipD88CFfHidHByQmseu9ees2XDt7oFeffliweCkys7IEtvlDXh6UFBUhJdXw7p2S4HBEtv0X1fn/6IkTJ6CkpMRKKykpYb1evXo13N3dMXfuXABAs2bN8ODBA6xYsQJ+fn5QV1eHpKQklJWVoaOjwyu3YsUK+Pj4YNKkSQCApk2bYt26dXB1dcWmTZsgJydXozbeu3cPSkpKKC0txed/pzECAwOhqKgIAFi5ciX8/Pwwfvx4AEBQUBCuXbuGlStXws3NDWfPnkVSUhKePXsGfX19AMDu3bthaWmJGzduoG3bsjez0tJShIeHQ1lZGRYWFnBzc8OjR49w8uRJSEhIoHnz5li+fDkuXrwIx0pBTLmCggIUFBSwE4sLISsrW6O+lsvOyUFJSQk0NNRZ6Rrq6sjIzKiyTGZmJjTUK+XXUEdxcQlycnKgqclFRkYm1DU0WHnUNTSQkZnJe/3n6dNIfvgQ0bsjBbYx7tJlTA+ehfz8fGhyudiyaSPU1FRr0cu6k/lvf/jOh7oaUtOqnsYEytYa8ZdRR0Ym+034nydPMdR/HAoLC6EgL481y5fC1MQYAGBsZIjGujpYE7YF82ZOg4K8HHZF7UdGZhYyMjJBfjz1eT2Vi7vyF6bNWfjv35sGtq5fDTVVVSF6JZzy94yq3qPKvzBXV0690jlRV1fn1Vfx3sd+n9LQUGe9T7VzcUbXzu7Q1dXF6zdvsHHTZviPHY/9eyIh88UXlXI5OTnYuj0cP/XrU7uOfif/0RhHZOp8ZMnNzQ2JiYmsbfv27aw8ycnJcHFxYaW5uLjg8ePHfIHVl27duoWIiAgoKSnxNg8PD5SWluLZs68vjCzXvHlzJCYm4saNG1i6dCnatGnDmg6rrn3Jycm8/fr6+rxACQAsLCygqqrKywOULVJXVq6YctLW1oaFhQUkJCRYaenp6dW2NSQkBCoqKqwtdOWqavN/DafSDDTDMAJvMa28j2GYf9O/zFOp0Bd1pqWlYfmKVQhZsvirAV7btnY4EB2FyJ3hcHF2wtQZwV/9ZldXTpw6A/uOXXlb0b/D7PynSvD5A2p2zo0NDXBwdzj27tiMAX29MGfRUjz9d42JtJQUVocswYuUl2jXpTvaunbBzdt30M7JERISkkL1k3wfDel6KtfW1gYHd4dj97ZNcHF0wNRZ85GZ9f3WLP1x8hQc2rnytvKprKr697VPfr5zxvCn8WVhGNaxPLt2QYf27dDUzBQdO7RH2Lq1ePEiBZeu/MV3vLy8PPw8MQgmJsYYGxDwta7WCw7DiGz7L6rzkSVFRUWYmbGHcl+9esV6XdUfN1OD/5DS0lKMGTMGgYGBfPsMDAxq3EYZGRleGy0tLfH48WOMGzeOtS6pqvaVp1UXYFROl5aWZu3ncDhVppWWllbb1uDgYAQFBbETiwsF9K5qaqqqkJSUZH2TAoCs7GxoqGtUWUaj0ggRAGRlZUNKShIqKqoAAC5XA5kZlfNUfPt9kPwQWVlZGDTEl7e/pKQEt27fwb6YGNy8dpU3/akgLw8DA30YGOijtVUr9PTqgyNHj8F/5Iha91dYbu3bwcrSgve6sKhsKiwjMwuaXC4vPTMrh++b/pe4GurIyKrqnKux0qSlpWGgrwcAsDRvgfvJD7Fn/0HMD572b1pzHNyzEx/y8lBUVAR1NTX4jBwNixYthOso+S4a2vUE/Pv3pq8HA309tG5liR79BuPI8RPw9/PF99DRtT1ataqYGiwsLHtfy8jMhKZmxTkp65+gc6LBG6mrKFPxHsR77+N7n8rmG8X6kqYmF411dZGSksJK//jxI8ZNmAgFBXmsWRkKaemGNwVX38LCwrBixQqkpqbC0tISa9asQfv27avNHxcXh6CgIPz9999o3Lgxpk+fjrFjx7LyHDp0CHPnzsXTp09hamqKpUuXok+fuhvVaxBrliwsLHDlyhVW2tWrV9GsWTPeB6eMjAzfKJONjQ3+/vtvmJmZ8W1VDZPW1Ny5cxEdHY3bt8sWlpqbm1fZPnNzc177U1JSWI8bePDgAXJzc3l5REVWVhaNGjVibbWdggPK3jzNzVsgPiGBlX7tWgLatLaqskxrq1a4do2d/+q1a7Awt+C9QbRuZcVX59VrCWj9b50O9m1xKGYfYqL38jZLCwv06OaJmOi9vP/vqjAMw3sD/d4UFRV4HyQG+nowNTYCV0Md8ddv8PIUFRXh1p1EtG7Vstp6WrdqifiEm6y0qwk30EZAGQAAw6CwiL/vykpKUFdTw4uUl/g7+RE6dWhXu46RetFQrydWFjC8IO57UFRUhIG+Pm8zNTEBV0OD9X5SVFSEW7duV/seBZS9T8UnXGelffkeJC0tDfMWLfjyXEu4jjZW1debk5ODtLdvwf0imM3Ly8OYnydAWloa61av+qb34u+GKRXdVgv79+/HpEmTMHv2bNy5cwft27dHt27d+ILOcs+ePUP37t3Rvn173LlzB7NmzUJgYCAOHapYfB8fH4+BAwfC19cXd+/eha+vLwYMGICESp89otQgQuApU6agbdu2WLx4MQYOHIj4+Hhs2LABYWFhvDxGRka4dOkSBg0aBFlZWXC5XMyYMQOOjo74+eefERAQAEVFRSQnJyM2Nhbr16//5vaYmJjAy8sL8+bNw4kTJzBt2jQMGDAANjY2cHd3x++//47Dhw/j7NmyO486d+4MKysrDBkyBGvWrEFxcTHGjx8PV1dX2NnZCX1+6sqwIUMwa+48WJqbo7WVFQ4ePozUtDT079cPALB2/Qa8TU/HssWLAAD9f+qH6P0xWLFqNfr16YO7SUk4cvQYlodUTFkO8RmEEf6jER4RATfXjrgQdxEJ1xMQsWMHgLI3xKaVRhrl5eWgoqLKS//0+TO2bQ9HR9cO0ORykZObi/0HDuBtejq6dun8PU7NV3E4HAwdNADbI/bAUF8fBvp62BaxG3Jysujh0YWXb9aCJdDS5GLSz2XfioYO/Al+YydgR+ReuHVohwuXriDh+k3s2rqRV2Zt2Ba0c3KEjrYWPn76hFOx53DjdiI2rVnJy3P63AWoq6pCR0cbj588xfLf1qFTh/ZwdrT/fiehjinKy8JMX4v32qgJF62b6SPr/Ue8TKuf6di6Up/X06fPn7FtZyQ6tm8HTa5G2d/boSN4m/4OXd3dvu+J+AKHw8FQn0HYER5Rdk4MDLA9fCfk5OTQ3dODl2/WvPnQ1tTCxAk/AwCGDB6EEQFjEB6xC26urrgQF4eEhOuI2LGNV2bYUB/MmjsflhbmaG3VCgcPHyl77/upL4Cyu3XDtmxDF3c3cLlcvHmTinUbw6Cqqgp3t44AykaUxvwciPz8fIQsXoSPH/Pw8WPZM5bU1NQEfvGrD5xaBjmCVLV2VlZWtspgcfXq1Rg1ahT8/f0BAGvWrMHp06exadMmhISE8OXfvHkzDAwMeM9VNDc3x82bN7Fy5Ur0+/ezac2aNejSpQuCg4MBlM24xMXFYc2aNYiOjhZZP7/UIIIlGxsbxMTEYN68eVi8eDF0dXWxaNEi+Pn58fIsWrQIY8aMgampKQoKCsAwDKysrBAXF4fZs2ejffv2YBgGpqamfHehfYspU6bAxcUFCQkJ8Pb2xtq1a7FixQoEBgbC2NgYO3fuRMeOHQGU/VEfPXoUEyZMQIcOHSAhIQFPT0+hArbvwdOjK3Jyc7Fl23a8y8iAmakpNq5bi8aNdQEA7zIykPbF4lK9Jk0Qtn4tQletxr6YA9DU1MTM6VPRxd2dl6dN69ZYHrIUG8I2YUPYZujr6SE0JARWX/um+wVJCQk8f/4cU06cQHZODlRVVGBpaYGIHdtgZmoquhMgpJG+PigoKMCS0FV4/yEPrSzNsWXdaigqKvDypL59C84XT3FrY9UKoYvnY/2W7diwZTv09ZpgxdKFsPrizqTMrGzMWrgE7zIyoaykiKZmpti0ZiXrrqeMjEysWLMBmVlZ0ORqoFc3T4wdNfz7dPw7sbUwwtntM3ivV04dDACIPH4F/vPD66tZdaa+ridJCQk8e5GC4yfnIDsnF6oqjWBpbo5dWzbArNIi8O9txPBhyC8owNJfQ/H+wwe0ammJzRvX826+AYC0tLeQ4FRMkrRpbYXly5ZgQ9hmbNi0pew96NdlrPcgz65dkJOTiy3bdnzx3vcbGuuWvfdJSEjgyZMn+P2Pk/jw4QM0uVy0tbPFipBlvGM/SH6Ie/fL7jrs4d2X1e4/fz+KJo0b19l5qW8hISFYuHAhK23+/PlYsGABK62wsBC3bt3CzJkzWeldu3bF1atXq6w7Pj4eXbt2ZaV5eHhgx44dKCoqgrS0NOLj4zF58mS+PHX5ax0cpiaLg0iDVvDxQ3034YfAKRKfBzbWJSW3mV/P9B+Xd+HX+m7CD4GRasDTUg2IrJLK1zMJqSAvV3SVScvVaGTpzZs3aNKkCf766y84Ozvz0pctW4Zdu3bh0aNHfFU3a9YMfn5+mDVrFi/t6tWrcHFxwZs3b6CrqwsZGRlERETAx8eHlycqKgojRozgv1tcRBrEyBIhhBBC6pAIx0Wqm3KrjqAbpGqav3J6besUVoNY4E0IIYQQ8cLlciEpKclazgEA6enp0NbWrrKMjo5OlfmlpKR4z8aqLk91dYoCBUuEEEKIuKuHu+HKnrhui9hY9k/2xMbGsqblvuTk5MSX/8yZM7Czs+M9aqe6PNXVKQo0DUcIIYSIOVHeDVcbQUFB8PX1hZ2dHZycnLB161akpKTwnpsUHByM169fIzKy7Bcdxo4diw0bNiAoKAgBAQGIj4/Hjh07WHe5TZw4ER06dMDy5cvh5eWFY8eO4ezZs3yP+BElCpYIIYQQUicGDhyIzMxM3m+7tmzZEidPnoShoSEAIDU1lfXMJWNjY5w8eRKTJ0/Gxo0b0bhxY6xbt4732AAAcHZ2xr59+zBnzhzMnTsXpqam2L9/Pxxq8Fuj34ruhhMDdDdczdDdcDVDd8N9Hd0NVzN0N1zNfI+74Qpzqv8ZrdqSUdX6eiYxQyNLhBBCiLirp2k4cUHBEiGEECLuKFgSCt0NRwghhBAiAI0sEUIIIeKulEaWhEHBEiGEECLm6uvRAeKCpuEIIYQQQgSgkSVCCCFE3NHIklAoWCKEEELEHT1SUSg0DUcIIYQQIgCNLBFCCCHijqbhhELBEiGEECLm6G444dA0HCGEEEKIADSyRAghhIg7GlkSCgVLhBBCiLijYEkoFCwRQggh4o6CJaHQmiVCCCGEEAFoZIkQQggRc3Q3nHAoWCKEEELEXSkFS8KgaThCCCGEEAFoZIkQQggRd/TbcEKhYIkQQggRd7RmSSg0DUcIIYQQIgCNLBFCCCFiju6GEw4FS4QQQoi4o2BJKDQNRwghhBAiAI0skf+MQDX7+m7CDyEv+3p9N6HBU3KbWd9N+CF8Pj65vpvwY1BqVffHoJEloVCwRAghhIi70pL6bsEPjYIlQgghRMwx9ARvodCaJUIIIYQQAWhkiRBCCBF3NA0nFAqWCCGEEHFHwZJQaBqOEEIIIUQAGlkihBBCxBxTQiNLwqBgiRBCCBF3dDecUGgajhBCCCFEABpZIoQQQsQdLfAWCo0sEUIIIWKOKS0R2VZXsrOz4evrCxUVFaioqMDX1xc5OTnV5i8qKsKMGTPQqlUrKCoqonHjxhg2bBjevHnDytexY0dwOBzWNmjQoFq1jYIlQgghhNQ7Hx8fJCYm4tSpUzh16hQSExPh6+tbbf5Pnz7h9u3bmDt3Lm7fvo3Dhw/jn3/+Qe/evfnyBgQEIDU1lbdt2bKlVm2jaThCCCFE3DXwBd7Jyck4deoUrl27BgcHBwDAtm3b4OTkhEePHqF58+Z8ZVRUVBAbG8tKW79+Pezt7ZGSkgIDAwNeuoKCAnR0dL65fTSyRAghhIg5UU7DFRQU4P3796ytoKBAqPbFx8dDRUWFFygBgKOjI1RUVHD16tUa15ObmwsOhwNVVVVW+t69e8HlcmFpaYmpU6fiw4cPtWofBUuEEEKIuCstEdkWEhLCW1dUvoWEhAjVvLS0NGhpafGla2lpIS0trUZ15OfnY+bMmfDx8UGjRo146UOGDEF0dDQuXryIuXPn4tChQ+jbt2+t2kfTcIQQQgipseDgYAQFBbHSZGVlq8y7YMECLFy4UGB9N27cAABwOBy+fQzDVJleWVFREQYNGoTS0lKEhYWx9gUEBPD+3bJlSzRt2hR2dna4ffs2bGxsvlo3QMESIYQQIv5EuGZJVla22uCosl9++eWrd54ZGRkhKSkJb9++5dv37t07aGtrCyxfVFSEAQMG4NmzZzh//jxrVKkqNjY2kJaWxuPHjylYIoQQQkiZ+vq5Ey6XCy6X+9V8Tk5OyM3NxfXr12Fvbw8ASEhIQG5uLpydnastVx4oPX78GBcuXICGhsZXj/X333+jqKgIurq6Ne4HrVkihBBCSL0yNzeHp6cnAgICcO3aNVy7dg0BAQHo2bMn6064Fi1a4MiRIwCA4uJi/PTTT7h58yb27t2LkpISpKWlIS0tDYWFhQCAp0+fYtGiRbh58yaeP3+OkydPon///rC2toaLi0uN20cjS4QQQoi4+wGe4L13714EBgaia9euAIDevXtjw4YNrDyPHj1Cbm4uAODVq1c4fvw4AKBNmzasfBcuXEDHjh0hIyODc+fOYe3atcjLy4O+vj569OiB+fPnQ1JSssZto2CJEEIIEXc/QLCkrq6OPXv2CMzDMAzv30ZGRqzXVdHX10dcXJzQbaNpOEIIIYQQAWhkiRBCCBFzTAN/gndDR8ESIYQQIu5+gGm4hoym4QghhBBCBKCRJUIIIUTc0ciSUChYIoQQQsQcrVkSDgVLhBBCiLijkSWh0JolQgghhBABaGSJEEIIEXc0siSU7zKy1LFjR0yaNOl7HIoQQgghlTAlJSLb/otqFSz5+fmBw+GAw+FAWloaJiYmmDp1Kj5+/Ciw3OHDh7F48WKhGloZh8PB0aNHha5nwYIFvD5JSEigcePGGDJkCF6+fCl8I38A+2IOwLNnb9g5OmOgz1Dcun1HYP6bt25hoM9Q2Dk6o1svL8QcPMiXJ/bcOXj36w9bByd49+uPc+cvsPaHbd4CKxs71ubWxYOV5+y58xg7/hd06OQOKxs7PHz0SPjOfgc950/Cr68TsO7TQwRd2Addi6YC80tISaH73EAsfhKH9Z8fYU7in7DwcOXLp9pYGyN2/4aVGXew7mMyZt85CQOblnXVDZFiGAZh28LRqYc37Dq4Y8S4CXjyv2dfLRd7/iK8Bg6FTbtO8Bo4FOcuXmLt33/oCPoOGQ5HNw84unlgyKixuHz1GitP2LZw9BowBPauXeDcuRv8f5mEpPt/i7R/9a2dTTMcWROI52dWo/BOOHp3tK7vJn1XDMNgw679cB0YAOvuPhgeNA+Pnwt+/378/CUmLliBzkPGwaLzT4g8dIIvz77jp+EdEIS2vX3RtrcvBk+YhUvXb9dVN0gDV+uRJU9PT6SmpuJ///sflixZgrCwMEydOrXKvEVFRQDKfu9FWVlZuJbWIUtLS6SmpuLVq1fYv38/7t27hwEDBtR3s+rcqdNnELpyFQJGjURM1F7YWFtj/IRApKamVZn/1evXGD9hImysrRETtRf+I0fg19CViD13jpfn7t0kTJ85Cz17dMfBfdHo2aM7ps2ciaR791l1mZqa4PyZU7ztUMw+1v7Pnz+jTZvWmDhhgug7Xke6Th8L96BR2PfLPPzatjdy095hYuweyCopVlvGa8lUdBjjg/0T5mOhRWdc2rwXY49sgX4bS14eBdVGmPbXIZQUFWNDNz8stOiCg1OW4FPO++/RLaGF745CZNR+zJo6GdE7t4Grro7REybj48dP1ZZJvHcf0+YsQK9uHji4Zyd6dfPA1FnzWIGOtpYWJo0fi327tmHfrm1wsLNB4LRgViBmaKCPWVMn41DULkRuDUMTXR2MCZyCrOzsOu3z96QoL4ukf15i0q+Cf1NLXO3YfxS7Dp3AnF9GIWbjr+Cqq8J/xiJ8/PS52jL5+QXQ09VGkP8QcNVVq8yjramByf5DcSBsOQ6ELYeDdUv8Mi/0q4FYg1VaKrrtP6jWwZKsrCx0dHSgr68PHx8fDBkyhDfCs2DBArRp0wbh4eEwMTGBrKwsGIZhTcMFBwfD0dGRr14rKyvMnz8fAHDjxg106dIFXC4XKioqcHV1xe3bFRG9kZERAKBPnz7gcDi81wDw+++/w9bWFnJycjAxMcHChQtRXFwssE9SUlLQ0dFB48aN0b59ewQEBODatWt4/77iw2jTpk0wNTWFjIwMmjdvjt27d7PqSElJgZeXF5SUlNCoUSMMGDAAb9++5e3/8twYGBhASUkJ48aNQ0lJCUJDQ6GjowMtLS0sXbr0q/8HohK5dy/6eHuhXx9vmJgYY8a0KdDR1q5ytAgADhw8BF0dHcyYNgUmJsbo18cbfbx6Y1dkxZv0nqhoODo4wH/kCBgbG8F/5AjYt7XHnqgoVl1SklLgcrm8TV1NjbW/V88eGDs6AI4O9qLveB1xnzQSfy7diMQjp/Hm73+wa/gUyCjIw97Hq9oyDr598Oeyjbj/50VkPHuJS5v34MHpS+g8xZ+Xp+uMcch6+QaRI6fh+Y27yHzxCo/OX0XG/1K+R7eEwjAM9uyLQcCIYejs5oqmpiZYOn828vML8Mfp2GrL7dl3AI72dvD384WJkSH8/Xzh0NYWe/Yd4OXp2N4FHVycYGRgACMDAwSOGw0FBXlWQNXDowuc7O2g36QxzEyMMW3iBOR9/Ih/njyt035/T6f/uof5YUdw9Px/b9SDYRhEHv4DY3z6okt7RzQ1NkDI9AnIzy/AifOXqy3XqoUZpo0Zhu5u7SAjLV1lHjcnO7g62MBIrzGM9Bpj0kgfKMjLISn5n7rqTt0qLRHd9h8k9JoleXl53ggSADx58gQxMTE4dOgQEhMT+fIPGTIECQkJePq04s3q77//xr179zBkyBAAwIcPHzB8+HBcvnwZ165dQ9OmTdG9e3d8+PABQFkwBQA7d+5Eamoq7/Xp06cxdOhQBAYG4sGDB9iyZQsiIiJqFYCkpaXh8OHDkJSUhKSkJADgyJEjmDhxIqZMmYL79+9jzJgxGDFiBC5cKJteYhgG3t7eyMrKQlxcHGJjY/H06VMMHDiQVffTp0/x559/4tSpU4iOjkZ4eDh69OiBV69eIS4uDsuXL8ecOXNw7do1vnaJWlFREZKTH8K5UuDq5OSIxLtJVZa5m3QPTk7s/M5OTniQ/ABFRWUB6d17SXB2dGDlcXFyxN1Kdb5ISYF7V0949uyN6TOD8erVK2G7VK+4xvpQ0dVC8pmKN+jiwkI8jkuAibNtteWkZGVQlF/ASiv6nA+zdm15r1v37oyUm/cQELMRoW9vYtbtP9DOf5DoO1EHXr1JRUZmFpwdKvojIyMDW+s2uFtptPFLd+/dZ5UBAGdHeyRWU6akpAR/njmLz5/z0bqlZZV5ioqKcPDocSgrKaF5U7Nv6A1paF6lpiMjKwfOtq15aTIy0rCzskDi36Kbui8pKcHJC1fwOT8frS2aiaxe8uMQ6m6469evIyoqCu7u7ry0wsJC7N69G5qamlWWadmyJaysrBAVFYW5c+cCAPbu3Yu2bduiWbOyi7BTp06sMlu2bIGamhri4uLQs2dPXt2qqqrQ0dHh5Vu6dClmzpyJ4cOHAwBMTEywePFiTJ8+nTdqVZV79+5BSUkJpaWl+Py5bOg2MDAQiopl0ycrV66En58fxo8fDwAICgrCtWvXsHLlSri5ueHs2bNISkrCs2fPoK+vDwDYvXs3LC0tcePGDbRtW/amX1paivDwcCgrK8PCwgJubm549OgRTp48CQkJCTRv3hzLly/HxYsXqxx9A4CCggIUFLA/XFFcCFlZ2Wr7V5XsnByUlJRAQ0Odla6hro6MzIwqy2RmZkJDvVJ+DXUUF5cgJycHmppcZGRkQl1Dg5VHXUMDGZmZvNetWrXE0sULYWhgiKysTGzdvgO+I0bhyIH9UFVVrVU/GopGOmXX5Pu371jp79++g7qhXrXlHpy+hM5B/nhy6TrePX2BFu4uaO3VBRzJiu8xXBMDdBg3FGdXb8epZWEwsm+NAesWoKigEAm7D9dJf0Ql89//d77rRl0NqWlVT/cCQEZmVhVl1JGRmcVK++fJUwz1H4fCwkIoyMtjzfKlMDUxZuWJu/IXps1ZiPz8fGhyNbB1/Wqo/aDXGWHL+Hc6laumykrnqqniTaW/xW/xz/9eYHDg7H+vLzmsWzAdZob6QtdbH5j/6IiQqNR6ZOnEiRNQUlKCnJwcnJyc0KFDB6xfv56339DQsNpAqdyQIUOwd+9eAGWjMtHR0bxRJQBIT0/H2LFj0axZM6ioqEBFRQV5eXlISRE87XDr1i0sWrQISkpKvC0gIACpqan49Kn69RHNmzdHYmIibty4gaVLl6JNmzas0ajk5GS4uLiwyri4uCA5OZm3X19fnxcoAYCFhQVUVVV5eYCy6cMv125pa2vDwsICEhISrLT09PRq2xoSEsI7J+Vb6MpVAs+LIBxwWK8ZhgGHw6kmN/j2MQzzb/qXeSoVqlRnexcXdHF3R7OmZnB0cMCGdWsBAMdP8C+ybKjsfbyw5sPfvE3y36H88vNRjsPhAJXSvhQzcSHSHz/HgofnsKHwMQZuWIirOw+AKalYF8CR4CDl9n0cm70CLxP/xuWtUbiyLRqu44bWTeeEcOLUGdh37Mrbiv6dAue/pARfZ0DNrk1jQwMc3B2OvTs2Y0BfL8xZtBRPKy0eb2trg4O7w7F72ya4ODpg6qz5yMwSnzVL/yW/n7sE255DeVtxcVkAUNX70teur5ow0m+Mw1tWIHr9Mgzs5YFZoRvw5MWPuWaJKS0V2fZfVOuRJTc3N2zatAnS0tJo3LgxpCvN95aPxgji4+ODmTNn4vbt2/j8+TNevnyJQYMqphX8/Pzw7t07rFmzBoaGhpCVlYWTkxMKCwsF1ltaWoqFCxeib9++fPvk5OSqLScjIwMzs7JheUtLSzx+/Bjjxo1jrUsS9MdY3R9m5fTK56r8rsLKaaUCLsbg4GAEBQWxE4sFn5eqqKmqQlJSkjXiAwBZ2dnQUNeosoxGpREiAMjKyoaUlCRUVFQBAFyuBjIzKufhHyX4koK8PJqameJFyo/zJnT3+Fk8S0jkvZaSlQEAqOho4X1axTdaZS0u3r+teqQOAPIysrC5z2hIycpCSUMVOW/eos+vM5HxrOJc5KamI/XBY1a5tOSnsOnXTUS9ER239u1gZWnBe1347xR9RmYWNLlcXnpmVo7Aa4KroY6MrKquTfbaNmlpaRjol43cWZq3wP3kh9iz/yDmB0/j5VGQl4eBvh4M9PXQupUlevQbjCPHT8Dfz/fbO0rqRSentrBqUXGHaeG/0//vsrKhqVFxbWTm5EJDTUXo48lIS8OwiS4AoGVzM9x/9AS7D5/EwsljhK6b/FhqPbKkqKgIMzMzGBoa8n3Q15Senh46dOiAvXv3Yu/evejcuTO0tbV5+y9fvozAwEB0794dlpaWkJWVRUYG+wNHWloaJZWe92BjY4NHjx7BzMyMb/ty9OZr5s6di+joaN6icnNzc1y5coWV5+rVqzA3NwdQNoqUkpLCetzAgwcPkJuby8sjKrKysmjUqBFrq+0UHFB2/szNWyA+IYGVfu1aAtq0tqqyTGurVrh2jZ3/6rVrsDC3gLR0WdzdupUVX51XryWgdTV1AmVTt/979pz1YdrQFeR9xLunL3hb6oPHyE1Nh3mXdrw8ktLSaOrqgP9dvfXV+ooLCpDz5i0kpKRg3c8Td49VLH5++tctaDc3YeXXbmaMzBevRdchEVFUVOAFJgb6ejA1NgJXQx3x12/w8hQVFeHWnUS0blX9ow9at2qJ+ISbrLSrCTfQRkAZAADDoLBI8JcHBgwviCM/FkUFeRg20eVtZoZ64KqrIv52xZrIwqIi3Ex6gDaWzUV+fAYMa43uj4QpKRXZ9l9Ub0/wHjJkCBYsWIDCwkL89ttvrH1mZmbYvXs37Ozs8P79e0ybNg3y8vKsPEZGRjh37hxcXFwgKysLNTU1zJs3Dz179oS+vj769+8PCQkJJCUl4d69e1iyZEmN22ZiYgIvLy/MmzcPJ06cwLRp0zBgwADY2NjA3d0dv//+Ow4fPoyzZ88CADp37gwrKysMGTIEa9asQXFxMcaPHw9XV1fY2dkJf7LqyLAhQzBr7jxYmpujtZUVDh4+jNS0NPTv1w8AsHb9BrxNT8eyxYsAAP1/6ofo/TFYsWo1+vXpg7tJSThy9BiWh1RMWQ7xGYQR/qMRHhEBN9eOuBB3EQnXExCxYwcvz8rf1qBjh/bQ0dFBVlY2tm7fgY8fP6J3z568PLm5uUhNS8O7d2WjNM+fvwAAcDU0wG2gQdW5NeHwnPUz0h8/R/rjZ/Cc9TMKP33G9ahjvDx+u1Yh5/VbHJ0VCgAwsm8D1SbaeJX4AKpNdNBzwSRwJCRwJnRLRb2/7cD0q4fgGTwet2L+gJF9a7QbPRh7Rwd/9z7WFofDwdBBA7A9Yg8M9fVhoK+HbRG7IScnix4eXXj5Zi1YAi1NLib9PBYAMHTgT/AbOwE7IvfCrUM7XLh0BQnXb2LX1o28MmvDtqCdkyN0tLXw8dMnnIo9hxu3E7FpzUoAwKfPn7FtZyQ6tm8HTa4GcnJzsf/QEbxNf4eu7m7f90TUIUV5WZjpa/FeGzXhonUzfWS9/4iXaVkCSv74OBwOhvXtga1Rh3kB1Naow5CTk0XPTu15+Wb+ug5aXA0E+Zct9ygsKsLTF2U3lRQVF+NtRhaSnzyDgrwcbyTptx170d7eGrqaXHz89BknL/6FG3cfYGvI7O/fURH4rwY5olJvwVL//v0xYcIESEpKwtvbm7UvPDwco0ePhrW1NQwMDLBs2TK+ZzmtWrUKQUFB2LZtG5o0aYLnz5/Dw8MDJ06cwKJFixAaGgppaWm0aNEC/v7+qK0pU6bAxcUFCQkJ8Pb2xtq1a7FixQoEBgbC2NgYO3fuRMeOHQFUPCBzwoQJ6NChAyQkJODp6clay9UQeXp0RU5uLrZs2453GRkwMzXFxnVr0bhx2ZvFu4wMpH2xCFevSROErV+L0FWrsS/mADQ1NTFz+lR0+WKBf5vWrbE8ZCk2hG3ChrDN0NfTQ2hICKy+GBFIf/sWM4JnIzsnB+pqamjVqiX27NrJOy4AXIy7hLkLFvJeTw+eBQAYOzoA48c2zCHwM6GbISMvh8Fhi6GgpoJnCYlY19UXBXkVD21VN2gCprRiDZO0nCy8lkwF18QABXkfcf/kBez0nYzPuRWPrXhxMwmb+4yBd8h09Jg3ERnPXuLApEWsIKwhG+nrg4KCAiwJXYX3H/LQytIcW9athqKiAi9P6tu34EhUTFm3sWqF0MXzsX7LdmzYsh36ek2wYulCWH1xp1tmVjZmLVyCdxmZUFZSRFMzU2xas5J3F52khASevUjB8ZNzkJ2TC1WVRrA0N8euLRtgVmkR+I/M1sIIZ7fP4L1eOXUwACDy+BX4zw+vr2Z9N6MGeiO/oBCL1m3D+w8fYWXeFNt/nQtFhYov2KnpGazZhXeZ2eg3tmKqdueB49h54DjaWllg1+qyL4eZ2bmY+et6vMvKhrKiApoZG2JryGzWnXc/kv/qWiNR4TCVV6SSH07Bxw/13YQfwkSlVvXdhB/Cuuzr9d2EBk/JbWZ9N+GH8Pn45Ppuwg9BUr/u35tyd8wRWV0qo2o+UyMu6Id0CSGEEDFH03DCoWCJEEIIEXMULAlH6Cd4E0IIIYSIMxpZIoQQQsRcaQk9wVsYFCwRQgghYo7uhhMOTcMRQgghhAhAI0uEEEKImKMF3sKhYIkQQggRcxQsCYem4QghhBBCBKCRJUIIIUTM0QJv4VCwRAghhIi5UpqGEwoFS4QQQoiYozVLwqE1S4QQQgghAtDIEiGEECLmaGRJOBQsEUIIIWKOFngLh6bhCCGEEFLvsrOz4evrCxUVFaioqMDX1xc5OTkCy/j5+YHD4bA2R0dHVp6CggJMmDABXC4XioqK6N27N169elWrtlGwRAghhIg5pqRUZFtd8fHxQWJiIk6dOoVTp04hMTERvr6+Xy3n6emJ1NRU3nby5EnW/kmTJuHIkSPYt28frly5gry8PPTs2RMltfhxYZqGI4QQQsRcQ1+zlJycjFOnTuHatWtwcHAAAGzbtg1OTk549OgRmjdvXm1ZWVlZ6OjoVLkvNzcXO3bswO7du9G5c2cAwJ49e6Cvr4+zZ8/Cw8OjRu2jkSVCCCGE1FhBQQHev3/P2goKCoSqMz4+HioqKrxACQAcHR2hoqKCq1evCix78eJFaGlpoVmzZggICEB6ejpv361bt1BUVISuXbvy0ho3boyWLVt+td4vUbBECCGEiLnS0lKRbSEhIbx1ReVbSEiIUO1LS0uDlpYWX7qWlhbS0tKqLdetWzfs3bsX58+fx6pVq3Djxg106tSJF7ylpaVBRkYGampqrHLa2toC662MpuEIIYQQMSfKabjg4GAEBQWx0mRlZavMu2DBAixcuFBgfTdu3AAAcDgcvn0Mw1SZXm7gwIG8f7ds2RJ2dnYwNDTEH3/8gb59+1Zb7mv1VkbBEiGEEEJqTFZWttrgqLJffvkFgwYNEpjHyMgISUlJePv2Ld++d+/eQVtbu8Zt09XVhaGhIR4/fgwA0NHRQWFhIbKzs1mjS+np6XB2dq5xvRQsEUIIIWKOqcWdX6LE5XLB5XK/ms/JyQm5ubm4fv067O3tAQAJCQnIzc2tVVCTmZmJly9fQldXFwBga2sLaWlpxMbGYsCAAQCA1NRU3L9/H6GhoTWul9YsEUIIIWKOKS0V2VYXzM3N4enpiYCAAFy7dg3Xrl1DQEAAevbsyboTrkWLFjhy5AgAIC8vD1OnTkV8fDyeP3+OixcvolevXuByuejTpw8AQEVFBaNGjcKUKVNw7tw53LlzB0OHDkWrVq14d8fVBI0sEUIIIWKuoT86AAD27t2LwMBA3p1rvXv3xoYNG1h5Hj16hNzcXACApKQk7t27h8jISOTk5EBXVxdubm7Yv38/lJWVeWV+++03SElJYcCAAfj8+TPc3d0REREBSUnJGreNgiVCCCGE1Dt1dXXs2bNHYB6GYXj/lpeXx+nTp79ar5ycHNavX4/169d/c9soWCKEEELE3I8wstSQUbBECCGEiLlSCpaEQgu8CSGEEEIEoJElQgghRMzV1V1s/xUULBFCCCFijtYsCYeCJfKfsfF/h+u7CT+EYqmaPZn3v+zz8cn13YQfgnzv3+q7CT+Ewjvh9d0E8hUULBFCCCFijilhvp6JVIuCJUIIIUTM0d1wwqG74QghhBBCBKCRJUIIIUTMMaU0DScMCpYIIYQQMVdKa5aEQsESIYQQIubo0QHCoTVLhBBCCCEC0MgSIYQQIubo0QHCoWCJEEIIEXO0Zkk4NA1HCCGEECIAjSwRQgghYo4WeAuHgiVCCCFEzJXSc5aEQtNwhBBCCCEC0MgSIYQQIubobjjhULBECCGEiDn6IV3h0DQcIYQQQogANLJECCGEiDmahhMOBUuEEEKImKNgSTgULBFCCCFijtYsCYfWLBFCCCGECEAjS4QQQoiYY+ihlEKhYIkQQggRc/RDusKhaThCCCGEEAFoZIkQQggRc/RDusKhYIkQQggRc/ToAOHQNBwhhBBCiAA0skQIIYSIOVrgLRwKlgghhBAxx5TSmiVh0DQcIYQQQogANLJECCGEiDmahhOOyEeWOBwOjh49Kupqv5mfnx+8vb3ruxmEEEJIvWFKGJFtdSU7Oxu+vr5QUVGBiooKfH19kZOTI7AMh8OpcluxYgUvT8eOHfn2Dxo0qFZtq1WwlJ6ejjFjxsDAwACysrLQ0dGBh4cH4uPja3XQhuTixYusE6ihoYFOnTrhr7/+qu+mfRf7Yg7As2dv2Dk6Y6DPUNy6fUdg/pu3bmGgz1DYOTqjWy8vxBw8yJcn9tw5ePfrD1sHJ3j3649z5y9UquM2fpk4Ge5dPWFlY4fzFy6y9hcVFeO3tevQd8BA2Du3g3tXT8yaOw/p794J3d+6xDAMNuw+CFefcbDuPQzDpy3C4+cvBZZ5/PwlJi7+DZ2HTYCF52BEHjnJl2fD7oOw8BzM2toPHltX3RAKwzAI27IV7h7d0da5PUaOHosnT59+tVzsufPw/mkgbB1d4P3TQL5rBgD2xRyEZy8v2Dm1w8Ahw3DrDvtanTN/Iaxs7VnbkOEjeftzc3MREroCvfr+BHvn9ujavRd+DV2JDx/yhO94HWAYBht27YfrwABYd/fB8KB5NbueFqxA5yHjYNH5J0QeOsGXZ9/x0/AOCELb3r5o29sXgyfMwqXrt+uqGw1CO5tmOLImEM/PrEbhnXD07mhd30367piSUpFtdcXHxweJiYk4deoUTp06hcTERPj6+gosk5qaytrCw8PB4XDQr18/Vr6AgABWvi1bttSqbbUKlvr164e7d+9i165d+Oeff3D8+HF07NgRWVlZtTpobRUWFtZp/QDw6NEjpKam4uLFi9DU1ESPHj2Qnp5e58etT6dOn0HoylUIGDUSMVF7YWNtjfETApGamlZl/levX2P8hImwsbZGTNRe+I8cgV9DVyL23Dlenrt3kzB95iz07NEdB/dFo2eP7pg2cyaS7t3n5fmc/xnNmzVF8IzpVR4nPz8fyQ8fYoy/P/ZH7cHqlSvw4kUKAicFifYEiNiOA79j15GTmDN+BGLWLQVXXRX+s5bh46fP1ZbJLyiEno4WgkYOBldNtdp8ZoZ6iIvaxNuObQqtgx4Ib+euSOzeG43gGdMQFRkBroYGxoyfgI8fP1Zb5m5SEqYHz0bP7t1wMHovenbvhmkzZ7GumVNnYhG6ajUCRo5ATNRu2Fi3wfgJk/iuVRdnJ5w/fZK3ha37jbcv/V0G0t9lYMqkiTi0PxqLF8zDX/HxmL94iehPhAjs2H8Uuw6dwJxfRiFm469l19OMRYKvp/wC6OlqI8h/CLjqqlXm0dbUwGT/oTgQthwHwpbDwbolfpkX+tVA7EemKC+LpH9eYtKve+q7KaQaycnJOHXqFLZv3w4nJyc4OTlh27ZtOHHiBB49elRtOR0dHdZ27NgxuLm5wcTEhJVPQUGBlU9FRaVW7atxsJSTk4MrV65g+fLlcHNzg6GhIezt7REcHIwePXqw8mZkZKBPnz5QUFBA06ZNcfz4cd6+kpISjBo1CsbGxpCXl0fz5s2xdu1aVvnyqbOQkBA0btwYzZo1AwC8fv0aAwcOhJqaGjQ0NODl5YXnz5+z6g4KCoKqqio0NDQwffp0MEzNhgy1tLSgo6ODVq1aYc6cOcjNzUVCQgJvf1xcHOzt7SErKwtdXV3MnDkTxcXFvP0FBQUIDAyElpYW5OTk0K5dO9y4cYO3v3wE6/Tp07C2toa8vDw6deqE9PR0/PnnnzA3N0ejRo0wePBgfPr0qUZtFlbk3r3o4+2Ffn28YWJijBnTpkBHW7vK0SIAOHDwEHR1dDBj2hSYmBijXx9v9PHqjV2RFW9Ae6Ki4ejgAP+RI2BsbAT/kSNg39Yee6KieHnau7hgws/j0dm9U5XHUVZWwtZNYfDo2gXGRkZobdUKwTOm4UFycrWBXH1jGAaRR/7EmEHe6NLOHk2N9BEyZRzyCwpx4kL1o5StmptiWsAQdO/oDBnp6pcQSkpKQlNdlbepqzaqi24IhWEY7Inah4CRfujcyQ1NzUyxZOF85Ofn4+Sp09WW2xO1D44O9vAf6ffvNeMHe/u22BO9j5cnck8U+nj1LrtWjY0xY2rQv9fqIVZdMtLS4HK5vO3LN8SmZqb4bcVydOzQHvr6enCwb4sJ48ch7tJl1t9yQ8AwDCIP/4ExPn3Rpb0jmhobIGT6BOTnF+DE+cvVlmvVwgzTxgxDd7d2kJGWrjKPm5MdXB1sYKTXGEZ6jTFppA8U5OWQlPxPXXWn3p3+6x7mhx3B0fPiPYImSGkJI7KtoKAA79+/Z20FBQVCtS8+Ph4qKipwcHDgpTk6OkJFRQVXr16tUR1v377FH3/8gVGjRvHt27t3L7hcLiwtLTF16lR8+PChVu2rcbCkpKQEJSUlHD169KsnZeHChRgwYACSkpLQvXt3DBkyhDf6VFpaCj09PcTExODBgweYN28eZs2ahZiYGFYd586dQ3JyMmJjY3HixAl8+vQJbm5uUFJSwqVLl3DlyhUoKSnB09OTN/K0atUqhIeHY8eOHbhy5QqysrJw5MiRWp2QT58+YefOnQAA6X/fbF6/fo3u3bujbdu2uHv3LjZt2oQdO3ZgyZKKb6TTp0/HoUOHsGvXLty+fRtmZmbw8PDgG3VbsGABNmzYgKtXr+Lly5cYMGAA1qxZg6ioKPzxxx+IjY3F+vXra9Xmb1FUVITk5IdwdnRkpTs5OSLxblKVZe4m3YOTEzu/s5MTHiQ/QFFR2YfN3XtJcHZ0YOVxcXLE3WrqrKm8vDxwOBwoKysJVU9deZWWjozsHDjbtOKlychIw66VORJF8CGU8joNrj7j0GV4IKaErMPL1LdC1ylqr1+/QUZmJpy+uKZkZGRga2tT7TUFlF1Xgq6ZoqIiJD98yJfHydEBiUnsem/eug3Xzh7o1acfFixeisyvjHp/yMuDkqIipKQa1r0ur1LTkZGVA2fb1rw0GRlp2FlZIPHv6r9l11ZJSQlOXriCz/n5aG3RTGT1koZHlGuWQkJCeOuKyreQkBCh2peWlgYtLS2+dC0tLaSl1exL8q5du6CsrIy+ffuy0ocMGYLo6GhcvHgRc+fOxaFDh/jyfE2N3yGkpKQQERGBgIAAbN68GTY2NnB1dcWgQYNgZWXFyuvn54fBgwcDAJYtW4b169fj+vXr8PT0hLS0NBYuXMjLa2xsjKtXryImJgYDBgzgpSsqKmL79u2QkZEBAISHh0NCQgLbt28Hh8MBAOzcuROqqqq4ePEiunbtijVr1iA4OJg3V7l582acPl39N9ov6enpASgLlhiGga2tLdzd3QEAYWFh0NfXx4YNG8DhcNCiRQu8efMGM2bMwLx58/D582ds2rQJERER6NatGwBg27ZtiI2NxY4dOzBt2jTecZYsWQIXFxcAwKhRoxAcHIynT5/yhgx/+uknXLhwATNmzKiynQUFBfzBanEhZGVla9TPctk5OSgpKYGGhjorXUNdHRmZGVWWyczMhIZ6pfwa6iguLkFOTg40NbnIyMiEuoYGK4+6hgYyMjNr1b4vFRQUYM26Deju6QklpYYZLGVk5wIAuGrsoV2umgrevK36fNaUVQszhEwbB6MmusjIzsWW6CPwCZqP37esgGojZaHqFqXy/+OqrqnU1FSB5dQrXVfq6uq8+iquVfZ1paGhzrqu2rk4o2tnd+jq6uL1mzfYuGkz/MeOx/49kbz3kS/l5ORg6/Zw/NSvT+06+h1kZGcDAN/ULFdNFW/eCr9275//vcDgwNkoLCyEgrwc1i2YDjNDfaHrJf8NwcHBCApiL4uo7jNowYIFrM/8qpTPwpR/tn+JYZgq06sSHh6OIUOGQE5OjpUeEBDA+3fLli3RtGlT2NnZ4fbt27CxsalR3bVes/TmzRscP34cHh4euHjxImxsbBAREcHK92XwpKioCGVlZdb6n82bN8POzg6amppQUlLCtm3bkJKSwqqjVatWrDe4W7du4cmTJ1BWVuaNcqmrqyM/Px9Pnz5Fbm4uUlNT4eTkxCsjJSUFOzu7GvXt8uXLuH37NqKjo2FoaIiIiAjeyFJycjKcnJxY/2EuLi7Iy8vDq1ev8PTpUxQVFfGCIKBsVMre3h7JycnVnhttbW0oKCiw5la1tbUFrpWqKqIPXbmqRn2sCgfsi/BrF2blfeXTnF8m8xWvxcVeWVFRMaYHz0IpU4rZwVUHkPXh9/NXYOvtx9vKp3GqPp/CHatD2zbo2s4BzYwN4GzTCpsWl631Ohp7SbiKhfTHyVNwaOfK2wSdg6+dBL7rg+FP48vCMKxjeXbtgg7t26GpmSk6dmiPsHVr8eJFCi5d4Z8GzcvLw88Tg2BiYoyxX7yR1pffz12Cbc+hvK24uARA1X9v3/q39CUj/cY4vGUFotcvw8BeHpgVugFPXojvmiUClDKMyDZZWVk0atSItVUXLP3yyy9ITk4WuLVs2RI6Ojp4+5Z/xPzdu3fQ1tb+av8uX76MR48ewd/f/6t5bWxsIC0tjcePH3/9xP2r1mPPcnJy6NKlC7p06YJ58+bB398f8+fPh5+fHy+PdKW5cg6Hg9J/nx4aExODyZMnY9WqVXBycoKysjJWrFjBWh8ElAVZXyotLYWtrS327t3L1yZNTc3adoOPsbExVFVV0axZM+Tn56NPnz64f/8+ZGVlq3yDqggSOKx/V85TOe3Lc8PhcASeq6pUFdGjuPYL4NVUVSEpKck34pOVnQ0NdY0qy2hUMUKUlZUNKSlJqKioAvh/e/ceV/P9xwH89S1F5VSoUGtRDWXVsvx+Lr8h11w2sfnZKpdy+ZnNfRkbmrYwlzK3NbeGmdvIZWtXI0IociskEclQuiilOuf3RxyOkzoc9f2eej0fjx6Pzvf7VS8f3453n+/nAlhYNELmnaevyVLrkdJEcXEJAqdNQ3r6Daz+7ltJ9Sp1bfcmXFs5Kl8/eFAMALh9NxuWjRooj2dm56JRg+cbSFgZ43r10KKZLa7eEHf8VpfOb8HFpbXy9aPH4XcyM2FpaaE8XnZPPfvf36JRI2Sq3YeP7xnlvap2X91V68V6kqWlBaybNlX7RSw/Px8fjpsAY2MjLF44HwYVjBWrLl3bt4Vrq9eUrx88fKx9O+vuU/dTzku5nwwNDGBn0xQA8HpLR5y9cAkbdkRh9qT/af21SZpKNRy/+7I9Gj9Ymfbt2yMnJwfHjh3Dv/71LwDA0aNHkZOTgw4dOlT659esWYM333wTbm5ulV577tw5FBcXo2nTppX/BR7Sep0lZ2fnCme6PO3gwYPo0KEDxo4dC3d3dzg6OiJFg6nFbdq0QXJyMqysrODo6Kjy8aiHpWnTpoiNjVX+mZKSEsTHxz/332nIkCGQy+VYsWKF8u94+PBhlcHihw8fhkwmg42NDRwdHWFoaIiYmBjl+eLiYsTFxcHJyem5v39Fnqeir4iBgQGcnFrhyFNFamzsUbzh5lrun3FzdUFsrOr1h2Nj4ezkrPwPx83FVe1rHo49CrdnfM1neVQoXU1Lw8rwFTA3N3+uP1/VTIyNYGfdRPnhaPcKLBqY48jJM8prHhSXIO5MEt5werljQR48KMblazdg+YzZTtXFxMQEr9raKj8c7O1h0aiRyr9/cXEx4uNPPPOeAsruqyNHj6kce/KeMTAwgFOrVmrXxB49hjdcn/11s7OzcfOff1TeqO/du4f/fTQOBgYGWBK66IV+dqqCibER7GyaKj8c7V6BRUNzHDnxeEzWg+JixJ1OxButW77076+AAsXFxS/96xJpysnJCV5eXhg1ahRiY2MRGxuLUaNGoV+/fmjZ8vE936pVK7WxyLm5udi2bVu5vUopKSkIDg5GXFwcrly5gqioKAwaNAju7u4qT4Mqo3GxlJmZia5du+KHH37A6dOnkZqaim3btmH+/Pno37+/xt/Q0dERcXFx+P3333Hx4kXMnDlTZdbYs/j6+sLCwgL9+/fHwYMHkZqaiujoaEyYMAHXr18HAEyYMAHz5s1DZGQkzp8/j7Fjx1a6oFV59PT0MHHiRMybNw8FBQUYO3Ysrl27hnHjxuH8+fPYtWsXgoKCMHnyZOjp6cHExAQffvghAgMD8dtvvyExMRGjRo1CQUFBuaPypWKory92RO5E5M5duHw5FfMXLkLGzZsY9HDM1zdLl+GzmbOU1w96713cyMjAgkWhuHw5FZE7dyFy5y4MG+qnvMbX530ciT2Ktd9/j9TUK1j7/fc4euwo/Hx8lNcUFBTg/IULOP9wOmh6ejrOX7ignOlWUlKCKVOn4lxiEuaFfAV5aSnu3LmDO3fuSPYNXRAEDB3QGys378Jfh44j+co1fL7oW9Sra4h+no9/IKctWIHQtZuUrx8UlyAp5QqSUq6guKQE/9y5i6SUKyq9RvNX/YDjpxNx/eYtnDp/CRNDFuNewX30796pWv+OlREEAX4+72PN2u+x9+99SL6UghlBs1GvXj308eqlvO6zWUH4Zuly5WvfDx7dM+se3jPrcPToMfh98HjRuKF+Ptixcxcid+3G5dRUzF8UWnavvlc2SLOgoAALw77BqdOnkX7jBo7HxWPcpCkwNzdHN88uAMp6lP730Xjcv1+I2TNnID//nvK+Ki0trZY20pQgCBg6sC9W/rgDf8UcRXJqGj6fvxz16tVFv65vKa+bNm8JQlc/7m1/UFyMpEupSLqU+vB+ykLSpVRcTX88ZixszUbEnUlE+s1buHj5Khav/RHHTyWiX7e3UFOZGNWFWwtbuLUoG5fVzMYCbi1sYdvk+Xu8dVWp4uV9VJWNGzfCxcUFPXv2RM+ePeHq6ooNGzaoXHPhwgXk5OSoHNu8eTMUCoVyrPSTDA0NsXfvXvTq1QstW7bE+PHj0bNnT/z111/Q19fXOJvG/c/169fHv//9b4SFhSnH6Nja2mLUqFH47LPPNP6GY8aMQUJCAgYPHgxBEPDBBx9g7Nix+PXXXyv8c8bGxjhw4AA+/fRTDBw4EHl5ebCxsUG3bt1galo2jXrKlCnIyMjA8OHDoaenh4CAAAwYMECtYTUREBCAoKAgLFu2DFOnTkVUVBQCAwPh5uaGhg0bYsSIEZgxY4by+nnz5kEul2PIkCHIy8uDh4cHfv/9dzRo0KCC7yIur149kZ2Tg+9WrcbtO3fg6OCA5Uu+gbV1Wdfk7Tt3VGYhvGJjgxVLv8H8RaHYvHUbLC0tMW3qJ+jxcCA8ALzh5oav54Zg2YpvsWxFOGxfeQXz586Fq8vrymvOJSZixOjHiyouCC1bC+edt/vhq9lf4J9bt7A/umw8zqD3HxdZALBmZTjaajgOrbqNGPQ2CoseIHjZWuTey4drKwesnvMZTIyNlNdk3LoDvScezd7OvIt3P5qufB2x/WdEbP8ZbV2csG5BWaH6z50sfDJvKe7m5qGhmSncWr2GTWHBsGms/ePnl81/2FAUFhUhZN585OblweX11ghfvlTlsfrNm/9AT3j8e9obbq74es5XWLYiHMu+/a7snpk3R+We8erZA9nZOfhu1Zon7tUwWD/sRtfT08OlS5ew55co5OXlwdLCAm093sSCuXOU3zsx6TzOnC1bu6mvt+pMmF/37ISNtXWVtcuLGDHYu+x+WrIKuXn5cHV6DavnzVS/n/Qet+XtzLt4d8zjCSUR23YjYttutHV1xrrQYABA5t0cTJu3FLez7kJmYowWze2wcu7nKjPvapo3nZvhr9WPxzwu/KTsP9X1u2MwMmitWLGqlViP4Z5Hw4YN8cMPFa+FVd5yQKNHj8bo0aPLvd7W1hbR0dFaZxMUmi5ERJJVlP9860XUVnVuaT6YrzYrsXQQO4Lk1bmbVvlFBKN3wiq/iPDgZNUXbFusnF/a1xp8K/GlfS1dIf7IRiIiIqpS3EdXOyyWiIiIajhdeAwnZSyWiIiIajj2LGlH66UDiIiIiGoy9iwRERHVcHwMpx0WS0RERDUcH8Nph4/hiIiIiCrAniUiIqIajj1L2mGxREREVMNxzJJ2+BiOiIiIqALsWSIiIqrh+BhOOyyWiIiIajg+htMOH8MRERERVYA9S0RERDUcH8Nph8USERFRDcfHcNphsURERFTDsWdJOxyzRERERFQB9iwRERHVcHwMpx0WS0RERDWcXOwAOo6P4YiIiIgqwJ4lIiKiGo6P4bTDYomIiKiG42w47fAxHBEREVEF2LNERERUw/ExnHZYLBEREdVwfAynHT6GIyIiIqoAe5aIiIhqOD6G0w6LJSIiohqOj+G0w2KJiIiohmPPknY4ZomIiIioAuxZIiIiquH4GE47gkLBvjl6uYqKijB37lxMnz4ddevWFTuOZLGdNMN2qhzbSDNsJ3pRLJbopcvNzYWZmRlycnJgamoqdhzJYjtphu1UObaRZthO9KI4ZomIiIioAiyWiIiIiCrAYomIiIioAiyW6KWrW7cugoKCOICyEmwnzbCdKsc20gzbiV4UB3gTERERVYA9S0REREQVYLFEREREVAEWS0REREQVYLFEREREVAEWS0REREQV4Ea69FIcPHgQ3333HVJSUvDTTz/BxsYGGzZsQPPmzfGf//xH7HiSUVJSgv379yMlJQU+Pj6QyWS4ceMGTE1NUb9+fbHjScaxY8ewf/9+3Lp1C3K5XOVcaGioSKmkhW1EVH1YLJHWtm/fjiFDhsDX1xcnT55EUVERACAvLw9z5sxBVFSUyAml4erVq/Dy8kJaWhqKiorQo0cPyGQyzJ8/H4WFhQgPDxc7oiTMmTMHM2bMQMuWLdG4cWMIgqA89+TntRnbSDOFhYVYunQp9u3bV25ReeLECZGSka7hOkukNXd3d0yaNAlDhw6FTCbDqVOnYG9vj4SEBHh5eeHmzZtiR5QEb29vyGQyrFmzBo0aNVK2U3R0NEaOHInk5GSxI0pC48aN8fXXX2P48OFiR5EstpFmfHx88Oeff+K9995TKyoBICgoSKRkpGvYs0Rau3DhAjp16qR23NTUFNnZ2dUfSKJiYmJw6NAhGBoaqhy3s7NDenq6SKmkR09PDx07dhQ7hqSxjTTzyy+/ICoqim1FWuMAb9Ja06ZNcenSJbXjMTExsLe3FyGRNMnlcpSWlqodv379OmQymQiJpGnSpElYvny52DEkjW2kGRsbG/5s0UvBx3Cktfnz52PdunVYu3YtevTogaioKFy9ehWTJk3CrFmz8PHHH4sdURIGDx4MMzMzrFy5EjKZDKdPn4alpSX69++PV199FREREWJHlAS5XI6+ffvi4sWLcHZ2hoGBgcr5HTt2iJRMOthGmvn111+xZMkShIeHw87OTuw4pMP4GI60NnXqVOTk5MDT0xOFhYXo1KkT6tati08++YSF0hPCwsLg6ekJZ2dnFBYWwsfHB8nJybCwsMCmTZvEjicZ48aNw759++Dp6YlGjRpxwHI52Eaa8fDwQGFhIezt7WFsbKxWVGZlZYmUjHQNe5bopSkoKEBiYiLkcjmcnZ05Fb4c9+/fx6ZNm3DixAnI5XK0adMGvr6+MDIyEjuaZMhkMmzevBl9+/YVO4pksY000717d6SlpWHEiBHlDvAeNmyYSMlI17BYIq3l5OSgtLQUDRs2VDmelZWFOnXqwNTUVKRkpIvs7Ozw+++/o1WrVmJHkSy2kWaMjY1x5MgRuLm5iR2FdByLJdJa79698fbbb2Ps2LEqx8PDw7F7926us/SE9PR0HDp0qNw1X8aPHy9SKmmJiIjAb7/9hoiICBgbG4sdR5LYRppp06YNVqxYgXbt2okdhXQciyXSWsOGDXHo0CE4OTmpHD9//jw6duyIzMxMkZJJS0REBMaMGQNDQ0O1cSaCIODy5csippMOd3d3pKSkQKFQoFmzZmrjTLiQINtIU3/88Qdmz56NkJAQuLi4qLUTe71JUxzgTVorKipCSUmJ2vHi4mLcv39fhETSNGvWLMyaNQvTp0+Hnh5X7XgWb29vsSNIHttIM15eXgCAbt26qRxXKBQQBKHcpTyIysOeJdJaly5d4OLigqVLl6oc/+ijj3D69GkcPHhQpGTS0qhRIxw7dgwODg5iRyGqFaKjoys837lz52pKQrqOxRJp7dChQ+jevTvatm2r/A1u7969OH78OP744w+89dZbIieUhqlTp6Jhw4aYNm2a2FF0Qnx8PJKSkiAIApydneHu7i52JMlhGxFVDxZL9FIkJCRgwYIFSEhIgJGREVxdXTF9+nS89tprYkeTjNLSUvTr1w/3798vd/wEd4ovc+vWLbz//vvYv38/zM3NoVAolOt4bd68GZaWlmJHFB3bSHPZ2dlYs2aNSlEZEBAAMzMzsaORDmGxRFRNvvzySwQFBT1zp/i///5bxHTSMXjwYKSkpGDDhg3KSQOJiYkYNmwYHB0duYAn2EaaiouLQ69evWBkZIR//etfUCgUiIuLw/379/HHH3+gTZs2YkckHcFiiV5Ibm6uciZJbm5uhddyxkmZBg0aICwsjDvFV8LMzAx//fUX2rZtq3L82LFj6NmzJzdnBttIU2+99RYcHR2xatUq1KlTNp+ppKQEI0eOxOXLl3HgwAGRE5Ku4Gw4eiENGjRARkYGrKysYG5uXu52C5xxoqpu3brc/VwDcrlc7RElABgYGKitTVVbsY00ExcXp1IoAUCdOnUwdepUeHh4iJiMdA2LJXohf//9t3LF7n379omcRjdMmDABS5cuxZIlS8SOImldu3bFhAkTsGnTJlhbWwMoW8xz0qRJalPAayu2kWZMTU2RlpamttL5tWvXIJPJREpFuoiP4UgrJSUlCAkJQUBAAGxtbcWOI2kDBgzA33//jUaNGqF169bcKf4Zrl27hv79++Ps2bOwtbWFIAhIS0uDi4sLdu3ahVdeeUXsiKJjG2lm/PjxiIyMxMKFC9GhQwcIgoCYmBgEBgbi3XffxeLFi8WOSDqCxRJpTSaT4cyZM2jWrJnYUSTN39+/wvMRERHVlEQ3/Pnnnzh//jwUCgWcnZ3RvXt3sSNJDtuoYg8ePEBgYCDCw8OVC+caGBjgww8/xLx581C3bl2RE5KuYLFEWvP29oa3tzcHLhORJBUUFCi3h3F0dOR+evTcOGaJtNa7d29Mnz4dZ8+exZtvvgkTExOV8++8845IyaTp9u3buHDhAgRBQIsWLbgmTjmio6OxcOFC5do4Tk5OCAwM5AKnT2Abac7Y2BgNGjSAIAgslOiFsGeJtFbRPmecDfdYfn4+xo0bh/Xr1ytnLOnr62Po0KFYunQp38Qf+uGHH+Dv74+BAweiY8eOUCgUOHz4MCIjI/H999/Dx8dH7IiiYxtpRi6X46uvvsKiRYtw7949AGXDBqZMmYLPP/+cezSS5hREVC1Gjx6tsLe3V0RFRSlycnIUOTk5il9++UXh4OCgGDNmjNjxJKNVq1aK0NBQteOLFi1StGrVSoRE0sM20sy0adMUlpaWihUrVihOnTqlSEhIUCxfvlxhaWmp+Oyzz8SORzqEPUtE1cTCwgI//fQTunTponJ83759+O9//4vbt2+LE0xi6tati3PnzsHR0VHl+KVLl/D666+jsLBQpGTSwTbSjLW1NcLDw9WGAuzatQtjx45Fenq6SMlI17APkl6KvXv3ol+/fnBwcICjoyP69euHv/76S+xYklJQUIDGjRurHbeyskJBQYEIiaTJ1tYWe/fuVTu+d+9eLk/xENtIM1lZWWprLAFAq1atkJWVJUIi0lUc4E1aW7ZsGSZNmoT33nsPEyZMAADExsaiT58+CA0NxccffyxyQmlo3749goKCsH79etSrVw8AcP/+fcyePRvt27cXOZ10TJkyBePHj0dCQoLK2jjff/89vvnmG7HjSQLbSDNubm5YtmyZ2kKwy5Ytg5ubm0ipSBfxMRxpzcbGBtOnT1cripYvX46QkBDcuHFDpGTScvbsWXh5eaGwsBBubm4QBAEJCQmoV68efv/9d7Ru3VrsiJIRGRmJRYsWISkpCQCUM7369+8vcjLpYBtVLjo6Gn379sWrr76K9u3bQxAEHD58GNeuXUNUVBRnDpLGWCyR1mQyGU6ePKk2fiI5ORnu7u7KWShU1pP0ww8/qCwk6OvrCyMjI7Gj6YTjx4+rbR5LqthGqm7cuIHly5er/MyNHTtWuU0MkSZYLJHWfH198cYbbyAwMFDl+MKFCxEfH49NmzaJlIx00b1796Cvr69SQCYkJGDmzJmIioriUhRgG2mrsLAQy5YtwyeffCJ2FNIRHLNEWnNyckJISAj279+vHHsTGxuLQ4cOYcqUKSrjBcaPHy9WTNHs3r1bo+tq++Kd169fx+DBgxEbGwt9fX18/PHH+OqrrzBmzBhs2rQJ/fv3R0xMjNgxRcU20tydO3dw9OhRGBgYoFu3btDX10dxcTFWrFiBuXPnoqSkhMUSaYw9S6S15s2ba3SdIAi4fPlyFaeRnqcXvhMEAU//2HHxTsDPzw9nzpzBqFGjsH37dhw4cABvvPEG3NzcMHPmTI3vs5qMbaSZw4cPo2/fvsjJyYEgCPDw8EBERAS8vb0hl8sxceJEBAQEcCFY0hiLJaJqJpPJcOrUKdjb24sdRVJsbGywdetWdOzYETdv3oS1tTXmzJmDadOmiR1NMthGmunWrRssLS0xY8YMrF27FosXL0azZs3wxRdfYMiQIRAEQeyIpGNYLBFVMxZL5dPX10d6ejqaNGkCADAxMUFcXBycnJxETiYdbCPNWFhYIDo6Gq1bt0ZBQQFkMhk2b96MQYMGiR2NdBQXpSQiydDX11d+rqenp1yPih5jG1UuKytLuUG1sbExjI2N4e7uLnIq0mUc4E1EkqBQKNCtWzfUqVP2tnT//n28/fbbMDQ0VLnuxIkTYsSTBLaRZgRBQF5eHurVqweFQgFBEFBQUIDc3FyV60xNTUVKSLqGxRJRNRMEgWMmyhEUFKTymosrqmMbaUahUKBFixYqr5/sWXpUQNX2SRWkOY5ZIqpiDRo0UCmOsrOzYWpqqjZLjntVEb0c0dHRGl3XuXPnKk5CNQV7luiFnD59WuNrXV1dqzCJ9C1evFjsCES1CosgetnYs0QvRE9Pr9z1gh55dI5d3UREpOvYs0QvJDU1VewIRERE1YI9S0REREQVYM8SvRBN9zsDuOcZUVUqLCzkWktEVYw9S/RCnp7J9Swcs0SaeHKz5crUxs2YnyaXyxESEoLw8HD8888/uHjxIuzt7TFz5kw0a9YMI0aMEDsiUY3CYomomj148ACpqalwcHBQLi5Y23Ez5ucTHByMdevWITg4GKNGjcLZs2dhb2+PrVu3IiwsDEeOHBE7omgGDhyo8bU7duyowiRUk/CdmqiaFBQUYNy4cVi3bh0AKHsDxo8fD2tr61q9GSonDDyf9evXY+XKlejWrRvGjBmjPO7q6orz58+LmEx8ZmZmys8VCgUiIyNhZmYGDw8PAEB8fDyys7Ofq6giYrFEWgsODq7w/KxZs6opibRNnz4dp06dwv79++Hl5aU83r17dwQFBdXqYqk87IF7tvT0dDg6Oqodl8vlKC4uFiGRdERERCg///TTT/Hf//4X4eHhyj31SktLMXbsWG51Qs+F70CktcjISJXXxcXFSE1NRZ06deDg4MBi6aGdO3diy5YtaNeuncqK3s7OzkhJSRExmbSwB65yrVu3xsGDB2FnZ6dyfNu2bdww9glr165FTEyMyubD+vr6mDx5Mjp06IAFCxaImI50CYsl0trJkyfVjuXm5mL48OEYMGCACImk6fbt27CyslI7np+fz73insAeuMoFBQVhyJAhSE9Ph1wux44dO3DhwgWsX78eP//8s9jxJKOkpARJSUlo2bKlyvGkpCTI5XKRUpEu0mxKE9FzMjU1RXBwMGbOnCl2FMlo27YtfvnlF+XrRwXSqlWr0L59e7FiSc7OnTuxbNky/Oc//2EP3DO8/fbb2LJlC6KioiAIAmbNmoWkpCTs2bMHPXr0EDueZPj7+yMgIAALFy5ETEwMYmJisHDhQowcORL+/v5ixyMdwp4lqjLZ2dnIyckRO4ZkzJ07F15eXkhMTERJSQm++eYbnDt3DkeOHNF448/agD1wmunVqxd69eoldgxJW7hwIZo0aYKwsDBkZGQAAJo2bYqpU6diypQpIqcjXcKlA0hrT6+Ro1AokJGRgQ0bNqBTp07YtGmTSMmk5+zZs1iwYAHi4+Mhl8vRpk0bfPrpp3BxcRE7mmR07twZ7733HsaNGweZTIbTp0+jefPm+Pjjj3Hp0iX89ttvYkcUnb29PY4fP45GjRqpHM/OzkabNm24vEI5cnNzAYADu+mFsGeJtBYWFqbyWk9PD5aWlhg2bBimT58uUippKS4uxujRozFz5kzlwGUqH3vgKnflypVyF3stKipCenq6CImkq6SkBPv370dKSgp8fHwAADdu3ICpqSnq168vcjrSFexZohdy+vRpvP766xqv5E2Aubk5Tpw4AXt7e7GjSN6ZM2ewcOFC9sA95dE2Q97e3li3bp3KmkKlpaXYu3cv/vzzT1y4cEGsiJJy9epVeHl5IS0tDUVFRcqZlRMnTkRhYSHCw8PFjkg6gsUSvRB9fX1kZGTAysrqmY8ESJW/vz9cXFwwefJksaOQjnr0y4kgCHj6rdvAwADNmjXDokWL0K9fPzHiSY63tzdkMhnWrFmDRo0a4dSpU7C3t0d0dDRGjhyJ5ORksSOSjuBjOHoh5ubmSE1NhZWVFa5cucJpuBpwdHTEl19+icOHD+PNN9+EiYmJynnueVbmyUL8SZmZmbCysqrVew0++jlr3rw5jh8/DgsLC5ETSVtMTAwOHToEQ0NDleN2dnZ8XEnPhcUSvZB3330XnTt3RtOmTSEIAjw8PFQWfnsSB5uWWb16NczNzREfH4/4+HiVc4IgsFh66Fmd3UVFRWr/6dVW3B5GM3K5vNzi+vr165DJZCIkIl3FYoleyMqVKzFw4EBcunQJ48ePx6hRo/jmUwn+B1exR7MqBUHA6tWrVQbflpaW4sCBA2jVqpVY8SQnPz8f0dHRSEtLw4MHD1TOsfAu06NHDyxevBgrV64EUHZv3bt3D0FBQejTp4/I6UiXcMwSac3f3x9LlixhsURaad68OYCyQbmvvPKKSk+loaEhmjVrhuDgYPz73/8WK6JknDx5En369EFBQQHy8/PRsGFD3LlzB8bGxrCysmJv7kPp6eno2rUr9PX1kZycDA8PDyQnJ8PCwgIHDhwodz0vovKwWCKqQpMnT8aXX34JExOTSgd2h4aGVlMqafP09MSOHTvQoEEDsaNIVpcuXdCiRQt8++23MDc3x6lTp2BgYAA/Pz9MmDABAwcOFDuiZNy/fx+bN29WmVnp6+sLIyMjsaORDmGxRFSFPD09ERkZCXNzc3h6elZ47b59+6ople549PbElbtVmZub4+jRo2jZsiXMzc1x5MgRODk54ejRoxg2bBjOnz8vdkTRFRcXo2XLlvj555/h7OwsdhzScRyzRFSFniyAWAxpbv369ViwYIFyaneLFi0QGBiIIUOGiJxMGgwMDJQFZOPGjZGWlgYnJyeYmZkhLS1N5HTSYGBggKKiIhba9FJwRUGiahIQEIC8vDy14/n5+QgICBAhkTSFhobiww8/RJ8+fbB161Zs2bIFXl5eGDNmjNpq8bWVu7s74uLiAJT1Xs6aNQsbN27ExIkTa/3CnU8aN24cvv76a5SUlIgdhXQcH8MRVZNnrR90584dNGnShG/oDzVv3hyzZ8/G0KFDVY6vW7cOX3zxBWcVAoiLi0NeXh48PT1x+/ZtDBs2DDExMXB0dERERATc3NzEjigJAwYMwN69e1G/fn24uLiorW22Y8cOkZKRruFjOKIqlpubC4VCAYVCgby8PNSrV095rrS0FFFRUZyV84SMjAx06NBB7XiHDh2UO8fXdh4eHsrPLS0tERUVJWIa6TI3N8e7774rdgyqAVgsEVUxc3NzCIIAQRDQokULtfOCIGD27NkiJJMmR0dHbN26FZ999pnK8S1btuC1114TKZW0zJ49G35+fnBwcBA7iqRFRESIHYFqCD6GI6pi0dHRUCgU6Nq1K7Zv346GDRsqzxkaGsLOzg7W1tYiJpSW7du3Y/DgwejevTs6duwIQRAQExODvXv3YuvWrRgwYIDYEUXn6uqKc+fOoW3btvDz88PgwYNhaWkpdiyiGovFElE1uXr1KmxtbZWbodKzxcfHIywsDElJSVAoFHB2dsaUKVPg7u4udjTJOHfuHDZu3IjNmzfj+vXr6N69O/z8/ODt7Q1jY2Ox40nGTz/9hK1bt5a70vmJEydESkW6hsUSUTXKzs7GsWPHcOvWLbXNh58e0EykqUOHDuHHH3/Etm3bUFhYiNzcXLEjScKSJUvw+eefY9iwYVi1ahX8/f2RkpKC48eP46OPPkJISIjYEUlHcMwSUTXZs2cPfH19kZ+fD5lMprL+iyAItb5Y0vQ/eFNT0ypOontMTExgZGQEQ0PDcpenqK1WrFiBlStX4oMPPsC6deswdepU2NvbY9asWcjKyhI7HukQ9iwRVZMWLVqgT58+mDNnDh+TlENPT6/CBQQVCgUEQSh3F/naKDU1FT/++CM2btyIixcvolOnTvDx8cGgQYNgZmYmdjxJMDY2RlJSEuzs7GBlZYU///wTbm5uSE5ORrt27ZCZmSl2RNIR7Fkiqibp6ekYP348C6VneHKFc4VCgT59+mD16tWwsbERMZU0tW/fHseOHYOLiwv8/f3h4+PDdipHkyZNkJmZCTs7O9jZ2SE2NhZubm5ITU0F+wnoebBYIqomvXr1QlxcHOzt7cWOIkmdO3dWea2vr4927dqxvcrh6emJ1atXo3Xr1mJHkbSuXbtiz549aNOmDUaMGIFJkybhp59+QlxcHDcbpufCx3BE1WTNmjUIDg6Gv78/XFxcYGBgoHL+nXfeESmZNMlkMpw6dYrFEr0wuVwOuVyOOnXK+gW2bt2qXOl8zJgxMDQ0FDkh6QoWS0TVpKIlAzgWRx2LJVWTJ0/Gl19+CRMTE0yePLnCa0NDQ6spFVHtwMdwRNXk6aUCqHLcMf6xkydPori4GEDZ+kDPahu2mSou10EvA3uWiEgSnh5DsmfPHnTt2pWbn9ILq2y5Di4fQJriUsJEVaxPnz7IyclRvg4JCUF2drbydWZmJpydnUVIJi1mZmYqH35+frC2tlY7XtuVlJSgTp06OHv2rNhRJG/KlCkICAhAXl4esrOzcffuXeUHCyV6HuxZIqpi+vr6yMjIgJWVFYCyRRUTEhKUY3H++ecfWFtbc8wSaczBwQE7duyAm5ub2FEkzcTEBGfOnOG4N9Iae5aIqtjTv4/w9xPS1owZMzB9+nT2jlTi0XIdRNriAG8iIh2zZMkSXLp0CdbW1rCzs1Mb11WbN4jdvXu38vO+ffsiMDAQiYmJXK6DtMJiiaiKCYKgNkOJM5ZIG/379+c99Aze3t5qx4KDg9WOcbkOeh4cs0RUxfT09NC7d2/UrVsXgPosr6KiIvz222984yYikigWS0RVzN/fX6PrIiIiqjgJ6bqCggIEBgZi586dKC4uRvfu3bFkyRJYWFiIHY2oRmOxRESkIwIDA7FixQr4+vqiXr162LRpE7p06YJt27aJHU1Sjh49iqysLPTu3Vt5bP369QgKCkJ+fj68vb2xdOlSZW8vUWVYLBER6QgHBweEhITg/fffBwAcO3YMHTt2RGFhIfT19UVOJx29e/dGly5d8OmnnwIAzpw5gzZt2mD48OFwcnLCggUL8L///Q9ffPGFuEFJZ7BYIiLSEYaGhkhNTYWNjY3ymJGRES5evAhbW1sRk0lL06ZNsWfPHnh4eAAAPv/8c0RHRyMmJgYAsG3bNgQFBSExMVHMmKRDuM4SEZGOKC0thaGhocqxOnXqoKSkRKRE0nT37l00btxY+To6OhpeXl7K123btsW1a9fEiEY6iksHEBHpCIVCgeHDh6uMtSksLMSYMWNU1lqq7fvnNW7cGKmpqbC1tcWDBw9w4sQJzJ49W3k+Ly9Pbc0looqwWCIi0hHDhg1TO+bn5ydCEmnz8vLCtGnT8PXXX2Pnzp0wNjbGW2+9pTx/+vRpODg4iJiQdA3HLBERUY1y+/ZtDBw4EIcOHUL9+vWxbt06DBgwQHm+W7duaNeuHUJCQkRMSbqExRIREdVIOTk5qF+/vtpMwaysLNSvX19t/BfRs7BYIiIiIqoAZ8MRERERVYDFEhEREVEFWCwRERERVYDFEhEREVEFWCwRERERVYDFEhEREVEFWCwRERERVeD/Lg2iVBSYxr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036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4788251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6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08720"/>
            <a:ext cx="385192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2890664" cy="77034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Price vs. Room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>
            <a:noAutofit/>
          </a:bodyPr>
          <a:lstStyle/>
          <a:p>
            <a:r>
              <a:rPr lang="en-CA" sz="2400" dirty="0" smtClean="0"/>
              <a:t>do number of reviews differ based on room type? </a:t>
            </a:r>
            <a:endParaRPr lang="en-US" sz="24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5"/>
            <a:ext cx="405661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412776"/>
            <a:ext cx="3888432" cy="339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4797152"/>
            <a:ext cx="3995936" cy="1345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797152"/>
            <a:ext cx="4130633" cy="137094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239000" cy="732696"/>
          </a:xfrm>
        </p:spPr>
        <p:txBody>
          <a:bodyPr>
            <a:noAutofit/>
          </a:bodyPr>
          <a:lstStyle/>
          <a:p>
            <a:r>
              <a:rPr lang="en-CA" sz="2000" dirty="0" smtClean="0"/>
              <a:t>Does the review rate number impact the price?</a:t>
            </a:r>
            <a:endParaRPr 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6012160" cy="45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5734050"/>
            <a:ext cx="47434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239000" cy="504056"/>
          </a:xfrm>
        </p:spPr>
        <p:txBody>
          <a:bodyPr>
            <a:noAutofit/>
          </a:bodyPr>
          <a:lstStyle/>
          <a:p>
            <a:r>
              <a:rPr lang="en-CA" sz="2000" dirty="0" smtClean="0"/>
              <a:t>Does the review rate number impact the price?</a:t>
            </a:r>
            <a:endParaRPr lang="en-US" sz="2000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7596336" cy="588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Our team was hired by </a:t>
            </a:r>
            <a:r>
              <a:rPr lang="en-CA" dirty="0" err="1" smtClean="0"/>
              <a:t>Airbnb</a:t>
            </a:r>
            <a:r>
              <a:rPr lang="en-CA" dirty="0" smtClean="0"/>
              <a:t> to analyze various factors and determine any impacts on customer spending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prevalent is a cancellation policy?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4230046" cy="36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62575"/>
            <a:ext cx="6278563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 Minimum Nights of a Listing impact the price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4320480" cy="342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4"/>
            <a:ext cx="3960440" cy="330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Further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Are bookings for various room types impacted by whether host </a:t>
            </a:r>
            <a:r>
              <a:rPr lang="en-US" dirty="0" smtClean="0"/>
              <a:t>is male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female?</a:t>
            </a:r>
            <a:endParaRPr lang="en-US" dirty="0" smtClean="0"/>
          </a:p>
          <a:p>
            <a:pPr fontAlgn="base"/>
            <a:r>
              <a:rPr lang="en-US" dirty="0" smtClean="0"/>
              <a:t>Does host language preference impact client preference for booking?</a:t>
            </a:r>
            <a:endParaRPr lang="en-US" dirty="0" smtClean="0"/>
          </a:p>
          <a:p>
            <a:pPr fontAlgn="base"/>
            <a:r>
              <a:rPr lang="en-US" dirty="0" smtClean="0"/>
              <a:t>Does the cancellation policy impact the rate of booking for the listing?</a:t>
            </a:r>
            <a:endParaRPr lang="en-US" dirty="0" smtClean="0"/>
          </a:p>
          <a:p>
            <a:pPr fontAlgn="base"/>
            <a:r>
              <a:rPr lang="en-US" dirty="0" smtClean="0"/>
              <a:t>Is there a correlation between cancellation policy and whether there is a cancellation fee?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Contrary to our initial expectations, there are no clear correlations between the data and the factors that were investigated in this project.</a:t>
            </a:r>
          </a:p>
          <a:p>
            <a:r>
              <a:rPr lang="en-CA" dirty="0" smtClean="0"/>
              <a:t>Further analysis required of various factors to gain an understanding of any trends or correlations.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7239000" cy="1143000"/>
          </a:xfrm>
        </p:spPr>
        <p:txBody>
          <a:bodyPr/>
          <a:lstStyle/>
          <a:p>
            <a:pPr algn="ctr"/>
            <a:r>
              <a:rPr lang="en-CA" dirty="0" smtClean="0"/>
              <a:t>Thank you for listening!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 different neighbourhoods or neighbourhood groups differ in price</a:t>
            </a:r>
            <a:r>
              <a:rPr lang="en-CA" dirty="0" smtClean="0"/>
              <a:t>?</a:t>
            </a:r>
          </a:p>
          <a:p>
            <a:r>
              <a:rPr lang="en-CA" dirty="0" smtClean="0"/>
              <a:t>Does the verification of the host impact the price of the listing?</a:t>
            </a:r>
          </a:p>
          <a:p>
            <a:r>
              <a:rPr lang="en-CA" dirty="0" smtClean="0"/>
              <a:t>Does Construction year of the property impact the price of the listing?</a:t>
            </a:r>
          </a:p>
          <a:p>
            <a:r>
              <a:rPr lang="en-CA" dirty="0" smtClean="0"/>
              <a:t>How prevalent are cancellation policies and do they impact the listing?</a:t>
            </a:r>
          </a:p>
          <a:p>
            <a:r>
              <a:rPr lang="en-CA" sz="2800" dirty="0" smtClean="0"/>
              <a:t>Do </a:t>
            </a:r>
            <a:r>
              <a:rPr lang="en-CA" sz="2800" dirty="0" smtClean="0"/>
              <a:t>number of reviews differ based on room type? Does the review rate number impact the price?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hlinkClick r:id="rId2"/>
              </a:rPr>
              <a:t>https://www.kaggle.com/datasets/arianazmoudeh/airbnbopendata?select=Airbnb_Open_Data.csv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7239000" cy="1143000"/>
          </a:xfrm>
        </p:spPr>
        <p:txBody>
          <a:bodyPr/>
          <a:lstStyle/>
          <a:p>
            <a:pPr algn="ctr"/>
            <a:r>
              <a:rPr lang="en-CA" dirty="0" smtClean="0"/>
              <a:t>Initial data cleanup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5500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0"/>
            <a:ext cx="38164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077789" cy="32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84984"/>
            <a:ext cx="5076056" cy="351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3546" y="476672"/>
            <a:ext cx="4080454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5495598" cy="378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26780"/>
            <a:ext cx="5364088" cy="293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7735887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2381</TotalTime>
  <Words>374</Words>
  <Application>Microsoft Office PowerPoint</Application>
  <PresentationFormat>On-screen Show (4:3)</PresentationFormat>
  <Paragraphs>93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Opulent</vt:lpstr>
      <vt:lpstr>University of Toronto Data Visualization Boot Camp: FACTORS IMPACTING CONSUMER SPENDING ON AIRBNB IN New York City</vt:lpstr>
      <vt:lpstr>Project description</vt:lpstr>
      <vt:lpstr>Questions of Interest</vt:lpstr>
      <vt:lpstr>Data set</vt:lpstr>
      <vt:lpstr>Initial data cleanup</vt:lpstr>
      <vt:lpstr>Slide 6</vt:lpstr>
      <vt:lpstr>Slide 7</vt:lpstr>
      <vt:lpstr>Slide 8</vt:lpstr>
      <vt:lpstr>Slide 9</vt:lpstr>
      <vt:lpstr>Do different neighbourhoods or neighbourhood groups differ in price?</vt:lpstr>
      <vt:lpstr>Listing volume by neighbourhood group</vt:lpstr>
      <vt:lpstr>Do different neighbourhoods or neighbourhood groups differ in price?</vt:lpstr>
      <vt:lpstr>Does having a verified host impact price?</vt:lpstr>
      <vt:lpstr>Does construction year impact price</vt:lpstr>
      <vt:lpstr>Room Type</vt:lpstr>
      <vt:lpstr>Price vs. Room type</vt:lpstr>
      <vt:lpstr>do number of reviews differ based on room type? </vt:lpstr>
      <vt:lpstr>Does the review rate number impact the price?</vt:lpstr>
      <vt:lpstr>Does the review rate number impact the price?</vt:lpstr>
      <vt:lpstr>How prevalent is a cancellation policy?</vt:lpstr>
      <vt:lpstr>Do Minimum Nights of a Listing impact the price</vt:lpstr>
      <vt:lpstr>Further investigation</vt:lpstr>
      <vt:lpstr>conclusion</vt:lpstr>
      <vt:lpstr>Thank you for listening!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Toronto Data Visualization Boot Camp: FACTORS IMPACTING CONSUMER SPENDING ON AIRBNB IN THE UNITED STATES</dc:title>
  <dc:creator>USER</dc:creator>
  <cp:lastModifiedBy>USER</cp:lastModifiedBy>
  <cp:revision>4</cp:revision>
  <dcterms:created xsi:type="dcterms:W3CDTF">2023-10-08T20:24:09Z</dcterms:created>
  <dcterms:modified xsi:type="dcterms:W3CDTF">2023-10-10T12:05:25Z</dcterms:modified>
</cp:coreProperties>
</file>