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8" r:id="rId9"/>
    <p:sldId id="263" r:id="rId10"/>
    <p:sldId id="262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EDA2F-1245-4F7E-8C45-17A8EF5E62B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3C254-0D1C-4609-AE72-51789C48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C254-0D1C-4609-AE72-51789C4898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11F808E-F0A4-4DC1-8FAE-B6057375D72B}" type="datetimeFigureOut">
              <a:rPr lang="en-US" smtClean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8E92423-2F49-4B1F-9F2D-77D8C8B7C991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SKALTSAS ATHANASIOS</a:t>
            </a:r>
            <a:endParaRPr lang="el-GR" dirty="0"/>
          </a:p>
          <a:p>
            <a:pPr algn="l"/>
            <a:r>
              <a:rPr lang="el-GR" sz="1200" dirty="0"/>
              <a:t>ΙΕΕΕ-</a:t>
            </a:r>
            <a:r>
              <a:rPr lang="en-US" sz="1200" dirty="0"/>
              <a:t>section of Artificial Intelligence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habitable EXOLPANETS</a:t>
            </a:r>
          </a:p>
        </p:txBody>
      </p:sp>
      <p:pic>
        <p:nvPicPr>
          <p:cNvPr id="2050" name="Picture 2" descr="exoplanet on black background without stars Stock Footage Video (100%  Royalty-free) 1022763391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95528"/>
            <a:ext cx="3787140" cy="213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987516"/>
            <a:ext cx="2300287" cy="92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01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75" y="1600200"/>
            <a:ext cx="6250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66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26" y="1600200"/>
            <a:ext cx="527154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0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569221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57400"/>
            <a:ext cx="398074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2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199"/>
            <a:ext cx="6324600" cy="30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6339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20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your time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67" y="1676400"/>
            <a:ext cx="379306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44196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Important reference: We haven’t taken into consideration every possible</a:t>
            </a:r>
            <a:r>
              <a:rPr lang="el-GR" sz="1200" dirty="0"/>
              <a:t> </a:t>
            </a:r>
            <a:r>
              <a:rPr lang="en-US" sz="1200" dirty="0"/>
              <a:t>factor that affects one planet’s habitability!</a:t>
            </a:r>
          </a:p>
        </p:txBody>
      </p:sp>
    </p:spTree>
    <p:extLst>
      <p:ext uri="{BB962C8B-B14F-4D97-AF65-F5344CB8AC3E}">
        <p14:creationId xmlns:p14="http://schemas.microsoft.com/office/powerpoint/2010/main" val="384610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exoplanet habitability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determine if an exoplanet is habitable?</a:t>
            </a:r>
          </a:p>
          <a:p>
            <a:r>
              <a:rPr lang="en-US" dirty="0"/>
              <a:t>Mass. In order to be potentially habitable, an exoplanet would have to have a mass between 0.1 and 10 Earth masses.</a:t>
            </a:r>
          </a:p>
          <a:p>
            <a:r>
              <a:rPr lang="en-US" dirty="0"/>
              <a:t>Radius. The radius of a habitable exoplanet would range between 0.5 and 2.5 Earth radii.</a:t>
            </a:r>
          </a:p>
          <a:p>
            <a:r>
              <a:rPr lang="en-US" dirty="0"/>
              <a:t>Temperature. The temperature must be between 273.2 Kelvin and 373.2 Kelvin.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2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Reading CSV file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6168"/>
            <a:ext cx="4572000" cy="21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3810000" cy="277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67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Planets with the right temperature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86151" cy="189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04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Planets with the right size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280741" cy="177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04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Planets with the right temperature and size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24800" cy="172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What is a habitable zone? How many planets come within that area in our  solar system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3578168" cy="227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0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4115"/>
            <a:ext cx="7924800" cy="410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2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7015"/>
            <a:ext cx="7924800" cy="406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51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68817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s://cdn.discordapp.com/attachments/900799181600489523/949296509755732028/121417_MT_kepler_main_RE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498612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0660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1564</TotalTime>
  <Words>119</Words>
  <Application>Microsoft Office PowerPoint</Application>
  <PresentationFormat>On-screen Show (4:3)</PresentationFormat>
  <Paragraphs>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Narrow</vt:lpstr>
      <vt:lpstr>Calibri</vt:lpstr>
      <vt:lpstr>Horizon</vt:lpstr>
      <vt:lpstr>habitable EXOLPANETS</vt:lpstr>
      <vt:lpstr>exoplanet habitability criteria</vt:lpstr>
      <vt:lpstr>Reading CSV file</vt:lpstr>
      <vt:lpstr>Planets with the right temperature</vt:lpstr>
      <vt:lpstr>Planets with the right size</vt:lpstr>
      <vt:lpstr>Planets with the right temperature and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Nasos Skal</dc:creator>
  <cp:lastModifiedBy>Nasos Skaltsas</cp:lastModifiedBy>
  <cp:revision>15</cp:revision>
  <dcterms:created xsi:type="dcterms:W3CDTF">2022-03-03T10:45:00Z</dcterms:created>
  <dcterms:modified xsi:type="dcterms:W3CDTF">2022-10-06T14:46:30Z</dcterms:modified>
</cp:coreProperties>
</file>