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1" r:id="rId2"/>
    <p:sldId id="266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6"/>
    <p:restoredTop sz="94566"/>
  </p:normalViewPr>
  <p:slideViewPr>
    <p:cSldViewPr snapToGrid="0" snapToObjects="1">
      <p:cViewPr varScale="1">
        <p:scale>
          <a:sx n="157" d="100"/>
          <a:sy n="157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FB759-4E69-7844-84EA-CC2D77B5622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92E4D-CCE1-D54D-8EEF-F3340D97A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2E4D-CCE1-D54D-8EEF-F3340D97AD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F53-19F1-E449-AE3F-24671EEC4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DFE6A-097C-6646-B7CC-C0FF70D0D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8151-9680-0941-9D90-ACF5B973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C162-0C2F-5F49-8D1D-4EE7BADF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EA5A-696A-4D4F-8A8D-5CA62BA2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4D57-887F-D34E-B850-0A6AB86E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800BA-1438-6243-BEAE-F3C9D743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8F97-01BA-AD46-ACD9-11FB5648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A542-8C95-644F-A4F5-780428C3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0E0E-B47C-044C-B7F3-A2356B3D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5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F0FF6-5297-E044-985F-DA09C64E2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B2633-27B2-EB46-B202-8559DDB6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EB4A-5DF4-2A41-A1DE-18EE8D18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F2AD0-F42C-9A40-BC5B-7C277755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FD0B-7E5C-BE48-AC38-DDA87C89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AD92-2E73-0548-8612-BD44581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0CEB-C652-6745-A517-4E530812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F6B8-285C-014D-9981-FA114FDA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DF35-6550-824E-86C1-9B763E19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79C6-D376-D942-871A-BA561583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FDF7-9FD6-3A47-AB08-64BAA518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297F-E00B-9740-A1AD-70436F80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C334-87AF-8442-8902-3401171B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1197-AC05-5B41-9DD8-5F2B285D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1A8C-9D83-484A-B992-B01823E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D851-D5E2-5945-B37B-6BB17ED9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997E-FA1E-B543-B0A3-106DA564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A9AD8-3A2C-5744-B62E-0C9E63B08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16B27-B1B5-F74F-8BB7-2B6796F5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5196-941F-B642-AEED-B6EDD2F2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06417-FCB9-0A49-81DF-5124D810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8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6063-6054-9E42-AB7C-9B2D01C8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1568-8DD6-0145-B24F-A1660BD4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094BC-0C1E-BD4E-AD5B-EC69B85D2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6BFC1-065D-824F-928B-DF44BC38E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77D23-2538-044C-9C9F-08E6AB67E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13A84-B71E-4148-BEFA-3B40383C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BCEFD-7119-264D-9CA0-57676539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2830E3-8A07-714E-B4D2-4B9392A3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BB0C-D7A4-E941-B66A-DF217AAC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18B99-5A2D-5E4E-A8BB-3C802EEB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A0685-C3EE-4348-BBB5-8D9E6BC5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55405-C9C1-7744-BA16-63A792A7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34C6D-79B7-B84F-8397-129EA0B0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948F8-4F53-244E-9E78-637CABEB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0766D-27CB-CA48-B451-DB684D5C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1CD9-560B-AA44-B0B7-34EFE7E1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3450-05A8-6347-880B-501C8C2D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E6D9B-17AA-A646-81DF-DCB7E2569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1B6AA-BE1F-264C-B88A-7C528808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71E73-E228-F84A-88D7-59E897E8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21488-6B25-CC4A-BAA9-D820BD63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A31B-F7E8-984A-9457-CF75FD9E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1273C-B7EF-794F-9426-697312BBD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5738B-12CF-0F48-BF42-7F1A46A8B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1681D-B74F-104A-BD9E-BB1BA1F5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1CC2-E9D3-4E45-A9CF-B04FAF63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45A5A-0326-0341-9AA2-DCE11E0F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D3F7C-B7DD-E545-B1CB-612AB6A9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D9782-6B89-0B4F-B149-C9F18DBEC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7867-151A-8642-B30D-DBC0047F7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32E0-171E-F646-AB0D-02BD46CBCA6B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E1EE-9D9D-BD49-B1B5-64D109A73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416B-6FAE-3748-A2D5-E83D96E6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55A6-4B0B-B54E-AF91-A1E66EC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7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B34669FD-2EEA-684E-83CA-A9B26FA48B03}"/>
              </a:ext>
            </a:extLst>
          </p:cNvPr>
          <p:cNvSpPr/>
          <p:nvPr/>
        </p:nvSpPr>
        <p:spPr>
          <a:xfrm>
            <a:off x="0" y="4787014"/>
            <a:ext cx="4801031" cy="2070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EA37F9-55E1-8249-AEF5-2C35E4F9DC28}"/>
              </a:ext>
            </a:extLst>
          </p:cNvPr>
          <p:cNvSpPr/>
          <p:nvPr/>
        </p:nvSpPr>
        <p:spPr>
          <a:xfrm>
            <a:off x="-13987" y="0"/>
            <a:ext cx="4808623" cy="47870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7E1FD4-8471-BF48-B9D1-FB76ED46C894}"/>
              </a:ext>
            </a:extLst>
          </p:cNvPr>
          <p:cNvSpPr/>
          <p:nvPr/>
        </p:nvSpPr>
        <p:spPr>
          <a:xfrm>
            <a:off x="4794637" y="0"/>
            <a:ext cx="4118777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BC9E8C-E0F8-5041-B3CF-64974A988FB9}"/>
              </a:ext>
            </a:extLst>
          </p:cNvPr>
          <p:cNvSpPr/>
          <p:nvPr/>
        </p:nvSpPr>
        <p:spPr>
          <a:xfrm>
            <a:off x="8913415" y="0"/>
            <a:ext cx="3278585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A42B5C-6EA1-5143-9790-C6D99875F6D3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0121762" y="2059411"/>
            <a:ext cx="0" cy="3778979"/>
          </a:xfrm>
          <a:prstGeom prst="straightConnector1">
            <a:avLst/>
          </a:prstGeom>
          <a:ln w="1238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4FA55D-5B36-3A4E-8270-7F9BDC46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4" y="325370"/>
            <a:ext cx="4595532" cy="889837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OpenDRR</a:t>
            </a:r>
            <a:r>
              <a:rPr lang="en-US" dirty="0">
                <a:solidFill>
                  <a:schemeClr val="bg1"/>
                </a:solidFill>
              </a:rPr>
              <a:t>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42B4-44FD-CA4D-BA2B-66C5739C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85" y="1898841"/>
            <a:ext cx="4218972" cy="2722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Key </a:t>
            </a:r>
            <a:r>
              <a:rPr lang="en-US" sz="3000" dirty="0">
                <a:solidFill>
                  <a:schemeClr val="bg1"/>
                </a:solidFill>
              </a:rPr>
              <a:t>Components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OpenQuake</a:t>
            </a:r>
            <a:r>
              <a:rPr lang="en-US" sz="2600" dirty="0">
                <a:solidFill>
                  <a:schemeClr val="bg1"/>
                </a:solidFill>
              </a:rPr>
              <a:t> Engine</a:t>
            </a:r>
          </a:p>
          <a:p>
            <a:r>
              <a:rPr lang="en-US" sz="2600" dirty="0">
                <a:solidFill>
                  <a:schemeClr val="bg1"/>
                </a:solidFill>
              </a:rPr>
              <a:t>GitHub Data Repository</a:t>
            </a:r>
          </a:p>
          <a:p>
            <a:r>
              <a:rPr lang="en-US" sz="2600" dirty="0">
                <a:solidFill>
                  <a:schemeClr val="bg1"/>
                </a:solidFill>
              </a:rPr>
              <a:t>Stakeholder Portal (OQ Canada)</a:t>
            </a:r>
          </a:p>
          <a:p>
            <a:r>
              <a:rPr lang="en-US" sz="2600" dirty="0">
                <a:solidFill>
                  <a:schemeClr val="bg1"/>
                </a:solidFill>
              </a:rPr>
              <a:t>Public Portal (</a:t>
            </a:r>
            <a:r>
              <a:rPr lang="en-US" sz="2600" dirty="0" err="1">
                <a:solidFill>
                  <a:schemeClr val="bg1"/>
                </a:solidFill>
              </a:rPr>
              <a:t>RiskProfiler.ca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012871D-BD1D-2748-90C1-69829116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15" y="2859086"/>
            <a:ext cx="1524000" cy="1524000"/>
          </a:xfrm>
          <a:prstGeom prst="rect">
            <a:avLst/>
          </a:prstGeom>
        </p:spPr>
      </p:pic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7AF43931-FA43-8B43-B344-6E6890D26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6448" y="665271"/>
            <a:ext cx="1777662" cy="177766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80BBCB-8863-9843-BE46-517975E1F113}"/>
              </a:ext>
            </a:extLst>
          </p:cNvPr>
          <p:cNvGrpSpPr/>
          <p:nvPr/>
        </p:nvGrpSpPr>
        <p:grpSpPr>
          <a:xfrm>
            <a:off x="6044729" y="4787016"/>
            <a:ext cx="1858182" cy="1810176"/>
            <a:chOff x="779591" y="1359297"/>
            <a:chExt cx="2131292" cy="2131292"/>
          </a:xfrm>
          <a:solidFill>
            <a:schemeClr val="accent2">
              <a:lumMod val="75000"/>
            </a:schemeClr>
          </a:solidFill>
        </p:grpSpPr>
        <p:pic>
          <p:nvPicPr>
            <p:cNvPr id="13" name="Graphic 12" descr="Browser window">
              <a:extLst>
                <a:ext uri="{FF2B5EF4-FFF2-40B4-BE49-F238E27FC236}">
                  <a16:creationId xmlns:a16="http://schemas.microsoft.com/office/drawing/2014/main" id="{A049C4B6-5F65-EF4F-AA2D-B9703643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9591" y="1359297"/>
              <a:ext cx="2131292" cy="2131292"/>
            </a:xfrm>
            <a:prstGeom prst="rect">
              <a:avLst/>
            </a:prstGeom>
          </p:spPr>
        </p:pic>
        <p:pic>
          <p:nvPicPr>
            <p:cNvPr id="14" name="Graphic 13" descr="Gears">
              <a:extLst>
                <a:ext uri="{FF2B5EF4-FFF2-40B4-BE49-F238E27FC236}">
                  <a16:creationId xmlns:a16="http://schemas.microsoft.com/office/drawing/2014/main" id="{F47DC107-8B7C-784C-88F4-BAAA770D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64717" y="2120154"/>
              <a:ext cx="838200" cy="838200"/>
            </a:xfrm>
            <a:prstGeom prst="rect">
              <a:avLst/>
            </a:prstGeom>
          </p:spPr>
        </p:pic>
        <p:pic>
          <p:nvPicPr>
            <p:cNvPr id="15" name="Graphic 14" descr="Playbook">
              <a:extLst>
                <a:ext uri="{FF2B5EF4-FFF2-40B4-BE49-F238E27FC236}">
                  <a16:creationId xmlns:a16="http://schemas.microsoft.com/office/drawing/2014/main" id="{D3EAE0EB-67C4-2E4F-8CF6-FF82C49D3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8493" y="2082054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E6367A-564E-844D-91C2-9CE05A647881}"/>
              </a:ext>
            </a:extLst>
          </p:cNvPr>
          <p:cNvSpPr txBox="1"/>
          <p:nvPr/>
        </p:nvSpPr>
        <p:spPr>
          <a:xfrm>
            <a:off x="4807426" y="3436420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A7AF3-6C1B-AC44-AFE4-120A43331B5C}"/>
              </a:ext>
            </a:extLst>
          </p:cNvPr>
          <p:cNvSpPr txBox="1"/>
          <p:nvPr/>
        </p:nvSpPr>
        <p:spPr>
          <a:xfrm>
            <a:off x="4838597" y="5407144"/>
            <a:ext cx="142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OpenQuake</a:t>
            </a:r>
            <a:r>
              <a:rPr lang="en-US" dirty="0"/>
              <a:t> Engine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ABF0A-705C-584D-B552-44068BB184D0}"/>
              </a:ext>
            </a:extLst>
          </p:cNvPr>
          <p:cNvSpPr txBox="1"/>
          <p:nvPr/>
        </p:nvSpPr>
        <p:spPr>
          <a:xfrm>
            <a:off x="7163263" y="600983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OQ Canada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E5F3D9-C707-6F45-84FE-BD4046C8FCF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895115" y="2331486"/>
            <a:ext cx="0" cy="527600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Browser window">
            <a:extLst>
              <a:ext uri="{FF2B5EF4-FFF2-40B4-BE49-F238E27FC236}">
                <a16:creationId xmlns:a16="http://schemas.microsoft.com/office/drawing/2014/main" id="{B2E7FAF2-3FD1-FD41-8089-A2482BD917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1760" y="665271"/>
            <a:ext cx="1777662" cy="17776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7E65750-EA8B-A541-94F0-1B853DCBC808}"/>
              </a:ext>
            </a:extLst>
          </p:cNvPr>
          <p:cNvSpPr txBox="1"/>
          <p:nvPr/>
        </p:nvSpPr>
        <p:spPr>
          <a:xfrm>
            <a:off x="5189611" y="600983"/>
            <a:ext cx="14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RiskProfiler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B89DB8-CBAB-5C41-BE51-F8A8ED16F272}"/>
              </a:ext>
            </a:extLst>
          </p:cNvPr>
          <p:cNvCxnSpPr>
            <a:cxnSpLocks/>
          </p:cNvCxnSpPr>
          <p:nvPr/>
        </p:nvCxnSpPr>
        <p:spPr>
          <a:xfrm flipV="1">
            <a:off x="6924856" y="4452732"/>
            <a:ext cx="0" cy="528692"/>
          </a:xfrm>
          <a:prstGeom prst="straightConnector1">
            <a:avLst/>
          </a:prstGeom>
          <a:ln w="1111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F21B3E0-CE6A-6F4B-885E-0AC8CA8ECF23}"/>
              </a:ext>
            </a:extLst>
          </p:cNvPr>
          <p:cNvSpPr/>
          <p:nvPr/>
        </p:nvSpPr>
        <p:spPr>
          <a:xfrm>
            <a:off x="9247467" y="5838390"/>
            <a:ext cx="1748590" cy="51702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Scenarios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B6430F-8877-B047-A57B-AA8E06D1C464}"/>
              </a:ext>
            </a:extLst>
          </p:cNvPr>
          <p:cNvSpPr/>
          <p:nvPr/>
        </p:nvSpPr>
        <p:spPr>
          <a:xfrm>
            <a:off x="9255939" y="4568973"/>
            <a:ext cx="1748590" cy="104818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Scenario Outputs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E1D91A-268D-494C-A214-A79E4A0F4BE9}"/>
              </a:ext>
            </a:extLst>
          </p:cNvPr>
          <p:cNvSpPr/>
          <p:nvPr/>
        </p:nvSpPr>
        <p:spPr>
          <a:xfrm>
            <a:off x="9255939" y="2881114"/>
            <a:ext cx="1748590" cy="5478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9A39F6-189F-814B-82F0-1F6A57B2FFA3}"/>
              </a:ext>
            </a:extLst>
          </p:cNvPr>
          <p:cNvCxnSpPr>
            <a:cxnSpLocks/>
          </p:cNvCxnSpPr>
          <p:nvPr/>
        </p:nvCxnSpPr>
        <p:spPr>
          <a:xfrm>
            <a:off x="10952131" y="4079814"/>
            <a:ext cx="654251" cy="0"/>
          </a:xfrm>
          <a:prstGeom prst="line">
            <a:avLst/>
          </a:prstGeom>
          <a:ln w="1238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CEB079-B291-A448-B1AC-6DBCB2724465}"/>
              </a:ext>
            </a:extLst>
          </p:cNvPr>
          <p:cNvCxnSpPr>
            <a:cxnSpLocks/>
          </p:cNvCxnSpPr>
          <p:nvPr/>
        </p:nvCxnSpPr>
        <p:spPr>
          <a:xfrm>
            <a:off x="11540566" y="4079814"/>
            <a:ext cx="1" cy="2089742"/>
          </a:xfrm>
          <a:prstGeom prst="line">
            <a:avLst/>
          </a:prstGeom>
          <a:ln w="1238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77650A-8EED-5745-A244-25074A5BA388}"/>
              </a:ext>
            </a:extLst>
          </p:cNvPr>
          <p:cNvCxnSpPr>
            <a:cxnSpLocks/>
          </p:cNvCxnSpPr>
          <p:nvPr/>
        </p:nvCxnSpPr>
        <p:spPr>
          <a:xfrm flipH="1" flipV="1">
            <a:off x="10996057" y="6104994"/>
            <a:ext cx="544509" cy="7951"/>
          </a:xfrm>
          <a:prstGeom prst="straightConnector1">
            <a:avLst/>
          </a:prstGeom>
          <a:ln w="12382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DBF27A1-24B7-0348-ABF3-F9A2AD0A6207}"/>
              </a:ext>
            </a:extLst>
          </p:cNvPr>
          <p:cNvSpPr txBox="1"/>
          <p:nvPr/>
        </p:nvSpPr>
        <p:spPr>
          <a:xfrm>
            <a:off x="11150715" y="4999950"/>
            <a:ext cx="779701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Refine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067164-9070-304F-A860-2F3957A83D44}"/>
              </a:ext>
            </a:extLst>
          </p:cNvPr>
          <p:cNvSpPr/>
          <p:nvPr/>
        </p:nvSpPr>
        <p:spPr>
          <a:xfrm>
            <a:off x="9247467" y="1458151"/>
            <a:ext cx="1748590" cy="59931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70FFC0-7CBA-094C-A513-E6E425CCCF89}"/>
              </a:ext>
            </a:extLst>
          </p:cNvPr>
          <p:cNvSpPr/>
          <p:nvPr/>
        </p:nvSpPr>
        <p:spPr>
          <a:xfrm>
            <a:off x="9247467" y="3820798"/>
            <a:ext cx="1748590" cy="52158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Peer Review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01CCEB-0A1A-1643-A6A5-85F608623AD0}"/>
              </a:ext>
            </a:extLst>
          </p:cNvPr>
          <p:cNvSpPr txBox="1"/>
          <p:nvPr/>
        </p:nvSpPr>
        <p:spPr>
          <a:xfrm>
            <a:off x="9132900" y="743004"/>
            <a:ext cx="260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44771D-6A11-1C44-9972-4ED340C87D58}"/>
              </a:ext>
            </a:extLst>
          </p:cNvPr>
          <p:cNvSpPr txBox="1"/>
          <p:nvPr/>
        </p:nvSpPr>
        <p:spPr>
          <a:xfrm>
            <a:off x="361284" y="1135180"/>
            <a:ext cx="420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Provide tools to facilitate decision making prior to and during a crisis</a:t>
            </a:r>
          </a:p>
        </p:txBody>
      </p:sp>
      <p:pic>
        <p:nvPicPr>
          <p:cNvPr id="83" name="Graphic 82" descr="User">
            <a:extLst>
              <a:ext uri="{FF2B5EF4-FFF2-40B4-BE49-F238E27FC236}">
                <a16:creationId xmlns:a16="http://schemas.microsoft.com/office/drawing/2014/main" id="{193B2CA5-4BC4-9643-8D90-9C8441DEE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947" y="5904218"/>
            <a:ext cx="546578" cy="546578"/>
          </a:xfrm>
          <a:prstGeom prst="rect">
            <a:avLst/>
          </a:prstGeom>
        </p:spPr>
      </p:pic>
      <p:pic>
        <p:nvPicPr>
          <p:cNvPr id="84" name="Graphic 83" descr="Male profile">
            <a:extLst>
              <a:ext uri="{FF2B5EF4-FFF2-40B4-BE49-F238E27FC236}">
                <a16:creationId xmlns:a16="http://schemas.microsoft.com/office/drawing/2014/main" id="{F9033DE8-FC6C-F34F-B919-3484959BCC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663" y="5449531"/>
            <a:ext cx="546578" cy="546578"/>
          </a:xfrm>
          <a:prstGeom prst="rect">
            <a:avLst/>
          </a:prstGeom>
        </p:spPr>
      </p:pic>
      <p:pic>
        <p:nvPicPr>
          <p:cNvPr id="85" name="Graphic 84" descr="Female Profile">
            <a:extLst>
              <a:ext uri="{FF2B5EF4-FFF2-40B4-BE49-F238E27FC236}">
                <a16:creationId xmlns:a16="http://schemas.microsoft.com/office/drawing/2014/main" id="{1B3FAB8E-6F97-2441-AE23-4AB6ECE91D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947" y="4959222"/>
            <a:ext cx="546577" cy="54657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F5258C3-E0DF-8C4A-A20F-2097F8ED441E}"/>
              </a:ext>
            </a:extLst>
          </p:cNvPr>
          <p:cNvSpPr txBox="1"/>
          <p:nvPr/>
        </p:nvSpPr>
        <p:spPr>
          <a:xfrm>
            <a:off x="1015903" y="5047844"/>
            <a:ext cx="217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 Analyst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9E4FB7-98EE-FD46-92B1-18E9ED1DF853}"/>
              </a:ext>
            </a:extLst>
          </p:cNvPr>
          <p:cNvSpPr txBox="1"/>
          <p:nvPr/>
        </p:nvSpPr>
        <p:spPr>
          <a:xfrm>
            <a:off x="1015903" y="5545643"/>
            <a:ext cx="344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Emergency Planner, Risk Manager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16E1D3-82A5-6448-9770-2FF0F8D2A740}"/>
              </a:ext>
            </a:extLst>
          </p:cNvPr>
          <p:cNvSpPr txBox="1"/>
          <p:nvPr/>
        </p:nvSpPr>
        <p:spPr>
          <a:xfrm>
            <a:off x="1013531" y="6040456"/>
            <a:ext cx="338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  <p:pic>
        <p:nvPicPr>
          <p:cNvPr id="91" name="Graphic 90" descr="Male profile">
            <a:extLst>
              <a:ext uri="{FF2B5EF4-FFF2-40B4-BE49-F238E27FC236}">
                <a16:creationId xmlns:a16="http://schemas.microsoft.com/office/drawing/2014/main" id="{E66C76BB-E682-CD4B-96AF-56B818FE59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69013" y="1484518"/>
            <a:ext cx="546578" cy="546578"/>
          </a:xfrm>
          <a:prstGeom prst="rect">
            <a:avLst/>
          </a:prstGeom>
        </p:spPr>
      </p:pic>
      <p:pic>
        <p:nvPicPr>
          <p:cNvPr id="92" name="Graphic 91" descr="Female Profile">
            <a:extLst>
              <a:ext uri="{FF2B5EF4-FFF2-40B4-BE49-F238E27FC236}">
                <a16:creationId xmlns:a16="http://schemas.microsoft.com/office/drawing/2014/main" id="{C79DB60B-8981-FA46-BEF8-17CF497798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95534" y="5433237"/>
            <a:ext cx="546577" cy="546577"/>
          </a:xfrm>
          <a:prstGeom prst="rect">
            <a:avLst/>
          </a:prstGeom>
        </p:spPr>
      </p:pic>
      <p:pic>
        <p:nvPicPr>
          <p:cNvPr id="93" name="Graphic 92" descr="User">
            <a:extLst>
              <a:ext uri="{FF2B5EF4-FFF2-40B4-BE49-F238E27FC236}">
                <a16:creationId xmlns:a16="http://schemas.microsoft.com/office/drawing/2014/main" id="{3F93E157-199B-BC48-9A60-257F97A33F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94356" y="1510885"/>
            <a:ext cx="546578" cy="5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8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3F6-5EFF-834B-9DF5-530B65AF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6705" cy="1325563"/>
          </a:xfrm>
        </p:spPr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OpenQuake</a:t>
            </a:r>
            <a:r>
              <a:rPr lang="en-US" dirty="0">
                <a:solidFill>
                  <a:schemeClr val="bg1"/>
                </a:solidFill>
              </a:rPr>
              <a:t> Canada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756B61-8CAE-E842-BF9D-92363A7C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6" y="330994"/>
            <a:ext cx="6613317" cy="4351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7AEF5-D901-524E-A88A-BDBAB5D54941}"/>
              </a:ext>
            </a:extLst>
          </p:cNvPr>
          <p:cNvSpPr txBox="1"/>
          <p:nvPr/>
        </p:nvSpPr>
        <p:spPr>
          <a:xfrm>
            <a:off x="7190869" y="1296845"/>
            <a:ext cx="3205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nrcan.openquake.org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47642-1A6F-8144-9609-AD0B41E927B5}"/>
              </a:ext>
            </a:extLst>
          </p:cNvPr>
          <p:cNvSpPr txBox="1"/>
          <p:nvPr/>
        </p:nvSpPr>
        <p:spPr>
          <a:xfrm>
            <a:off x="417096" y="4826675"/>
            <a:ext cx="4381981" cy="193899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Facilitates peer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Primary interface for Domain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Levels of access: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Private – Data producer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Shared – Project level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Public – FGP, Open Canada, P/T SDI’s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 API’s (e.g. OGC)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642AED-7234-7B45-B792-A7B3D50F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504" y="2175668"/>
            <a:ext cx="66434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ABFE-B587-6144-B845-B21C0166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RiskProfiler.ca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E0A24B-0419-FA43-9257-F30B72AEA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84" y="275737"/>
            <a:ext cx="6061375" cy="4351338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76C7B78-0E72-E54D-B5F7-32F9B301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99" y="2179276"/>
            <a:ext cx="6643417" cy="4402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D2227-6DB3-D540-838F-AD9204C889A0}"/>
              </a:ext>
            </a:extLst>
          </p:cNvPr>
          <p:cNvSpPr txBox="1"/>
          <p:nvPr/>
        </p:nvSpPr>
        <p:spPr>
          <a:xfrm>
            <a:off x="336884" y="4716463"/>
            <a:ext cx="4750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Purpose-built web application for non-experts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High-level overview of hazard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Interactive maps and graphic visualizations with supporting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Contact points for more information about hazard risk</a:t>
            </a:r>
          </a:p>
        </p:txBody>
      </p:sp>
    </p:spTree>
    <p:extLst>
      <p:ext uri="{BB962C8B-B14F-4D97-AF65-F5344CB8AC3E}">
        <p14:creationId xmlns:p14="http://schemas.microsoft.com/office/powerpoint/2010/main" val="246520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2385</TotalTime>
  <Words>140</Words>
  <Application>Microsoft Macintosh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OpenDRR Platform</vt:lpstr>
      <vt:lpstr>OpenQuake Canada</vt:lpstr>
      <vt:lpstr>RiskProfiler.ca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NRCan OpenDRR Platform</dc:title>
  <dc:creator>Joost van Ulden</dc:creator>
  <cp:lastModifiedBy>Joost van Ulden</cp:lastModifiedBy>
  <cp:revision>25</cp:revision>
  <dcterms:created xsi:type="dcterms:W3CDTF">2019-12-17T00:25:47Z</dcterms:created>
  <dcterms:modified xsi:type="dcterms:W3CDTF">2020-01-21T20:55:55Z</dcterms:modified>
</cp:coreProperties>
</file>