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2.png" ContentType="image/png"/>
  <Override PartName="/ppt/media/image7.jpeg" ContentType="image/jpeg"/>
  <Override PartName="/ppt/media/image9.png" ContentType="image/png"/>
  <Override PartName="/ppt/media/image14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09E5F7D-8407-4EED-880B-0921CE121E5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E34DA03-E287-4F4F-8DDE-A4582E4DEDB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F397B2E-4906-483C-B76A-3301E43E7088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20/08/17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D837E4-F8CB-4831-A6EB-5E8425C26B61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20/08/17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87CA16-81AD-4D2C-B315-F34940D8B25C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11640" y="2130480"/>
            <a:ext cx="792036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Empathy Index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(formerly known as The Happiness 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3861000"/>
            <a:ext cx="6400440" cy="1777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Jose Maria Veganzones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Niti M K.C.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Peter Labus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Nasr Kasrin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Temporal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971640" y="2626920"/>
            <a:ext cx="7352280" cy="175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Integrating social media feeds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levels of graininess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continent, by country, by city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day, week, month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 by type of events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136480" y="1800000"/>
            <a:ext cx="1991520" cy="1723680"/>
          </a:xfrm>
          <a:prstGeom prst="rect">
            <a:avLst/>
          </a:prstGeom>
          <a:blipFill>
            <a:blip r:embed="rId1"/>
            <a:tile/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2" descr=""/>
          <p:cNvPicPr/>
          <p:nvPr/>
        </p:nvPicPr>
        <p:blipFill>
          <a:blip r:embed="rId2"/>
          <a:stretch/>
        </p:blipFill>
        <p:spPr>
          <a:xfrm>
            <a:off x="764280" y="1623240"/>
            <a:ext cx="2161440" cy="21614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3069360" y="1484640"/>
            <a:ext cx="143892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Physicist, high performance computing guru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Musician, doesn‘t like the slide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18800" y="1757880"/>
            <a:ext cx="14389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multi-disciplinary  quantitative social scientist /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likes the slide but afraid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3142440" y="4437000"/>
            <a:ext cx="14389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Doctor / wizard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probably a spy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7246080" y="4509000"/>
            <a:ext cx="14389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Atypical computer scientist / Loud guy / likes the slide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5" descr=""/>
          <p:cNvPicPr/>
          <p:nvPr/>
        </p:nvPicPr>
        <p:blipFill>
          <a:blip r:embed="rId3"/>
          <a:srcRect l="-620" t="34139" r="620" b="16677"/>
          <a:stretch/>
        </p:blipFill>
        <p:spPr>
          <a:xfrm>
            <a:off x="683640" y="4298760"/>
            <a:ext cx="2323080" cy="2030760"/>
          </a:xfrm>
          <a:prstGeom prst="rect">
            <a:avLst/>
          </a:prstGeom>
          <a:ln>
            <a:noFill/>
          </a:ln>
        </p:spPr>
      </p:pic>
      <p:pic>
        <p:nvPicPr>
          <p:cNvPr id="93" name="Picture 6" descr=""/>
          <p:cNvPicPr/>
          <p:nvPr/>
        </p:nvPicPr>
        <p:blipFill>
          <a:blip r:embed="rId4"/>
          <a:srcRect l="30904" t="21113" r="36879" b="22830"/>
          <a:stretch/>
        </p:blipFill>
        <p:spPr>
          <a:xfrm>
            <a:off x="5013720" y="4298760"/>
            <a:ext cx="2073600" cy="203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Initial Idea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85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Patterns of music releases during post-war era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Million Song dataset, Music Brainz dataset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1979640" y="2154240"/>
            <a:ext cx="5112360" cy="343440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35640" y="6474960"/>
            <a:ext cx="4176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©: Echo Nest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Feeling with the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happy (or not) are different geographical locations of the world right now?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major events spread over time and space?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levels of graininess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Spatial: Country, continent, planet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Temporal: day, week, month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Use-case: WannaCry ransomware attack</a:t>
            </a:r>
            <a:r>
              <a:rPr b="0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 – 15 May,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8352720" cy="469440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15480" y="6516000"/>
            <a:ext cx="2319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© image: Malwaretech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Day of 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190600" y="1296000"/>
            <a:ext cx="46800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Day of 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190600" y="1296000"/>
            <a:ext cx="468000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Empathy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1st attempt: logic in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window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Pros: was easier to implement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Cons: memory heavy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2nd attempt: logic in the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fold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 for better performance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Pros: was harder to conceive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Cons: better performance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Spatial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Achieved simply by a helper function that is called from within the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getKey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 country level we key by country code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 continental level the helper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maps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country code to the continent code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 world level we map everything all keys to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earth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Picture 1" descr=""/>
          <p:cNvPicPr/>
          <p:nvPr/>
        </p:nvPicPr>
        <p:blipFill>
          <a:blip r:embed="rId1"/>
          <a:stretch/>
        </p:blipFill>
        <p:spPr>
          <a:xfrm>
            <a:off x="179640" y="5301360"/>
            <a:ext cx="8820000" cy="8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LibreOffice/5.1.6.2.0$Linux_X86_64 LibreOffice_project/10$Build-2</Application>
  <Words>255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2017-08-20T10:53:55Z</dcterms:created>
  <dc:creator>nasr.kasrin</dc:creator>
  <dc:description/>
  <dc:language>en-GB</dc:language>
  <cp:lastModifiedBy/>
  <dcterms:modified xsi:type="dcterms:W3CDTF">2017-08-20T15:40:07Z</dcterms:modified>
  <cp:revision>60</cp:revision>
  <dc:subject/>
  <dc:title>Team Happiness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