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52AD26-4803-479D-A7B5-47847CE1163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B38AE5-9228-4278-AC0A-9E256715F2B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EDB2D3-F5E0-402C-AB02-E168D05223EE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2130480"/>
            <a:ext cx="791964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Index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(formerly known as The Happiness Index)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61000"/>
            <a:ext cx="639972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 Maria Veganzones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Niti M K.C.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 Labus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Nasr Kasrin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 Graininess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971640" y="2626920"/>
            <a:ext cx="7351560" cy="175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Integrating social media feeds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levels of graininess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continent, by country, by city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day, week, month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 by type of events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Team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0" y="1584000"/>
            <a:ext cx="1943640" cy="2447640"/>
          </a:xfrm>
          <a:prstGeom prst="rect">
            <a:avLst/>
          </a:prstGeom>
          <a:blipFill>
            <a:blip r:embed="rId1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764280" y="1623240"/>
            <a:ext cx="2160720" cy="21607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069360" y="1484640"/>
            <a:ext cx="14382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Physicist, high performance computing guru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Musician, doesn‘t like the slide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318800" y="1757880"/>
            <a:ext cx="1438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multi-disciplinary  quantitative social scientist /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the slide but afraid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2440" y="4437000"/>
            <a:ext cx="14382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Medical Doctor / wizard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probably a spy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246080" y="4509000"/>
            <a:ext cx="1438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Atypical computer scientist / Loud guy / likes the slide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3"/>
          <a:srcRect l="-620" t="34139" r="620" b="16677"/>
          <a:stretch/>
        </p:blipFill>
        <p:spPr>
          <a:xfrm>
            <a:off x="683640" y="4298760"/>
            <a:ext cx="2322360" cy="203004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4"/>
          <a:srcRect l="30904" t="21113" r="36879" b="22830"/>
          <a:stretch/>
        </p:blipFill>
        <p:spPr>
          <a:xfrm>
            <a:off x="5013720" y="4298760"/>
            <a:ext cx="2072880" cy="20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Initial Idea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520" cy="48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Patterns of music releases during post-war era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Million Song dataset, Music Brainz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1979640" y="2154240"/>
            <a:ext cx="5111640" cy="34336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5640" y="6474960"/>
            <a:ext cx="41752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©: Echo Nest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Feeling with the World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happy (or not) are different geographical locations of the world right now?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major events spread over time and space?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levels of graininess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Spatial: Country, continent, planet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Temporal: day, week, month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Use-case: WannaCry ransomware attack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 – 15 May,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352000" cy="46936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15480" y="6516000"/>
            <a:ext cx="2318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image: Malwaretech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of attack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7928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Days around attack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304000" y="1260360"/>
            <a:ext cx="4571280" cy="457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Function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1st attempt: logic in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</a:t>
            </a: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easier to implement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memory heavy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2nd attempt: logic in the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fold</a:t>
            </a: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for better performance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harder to conceive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better performance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 Graininess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simply by a helper function that is called from within the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getKey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country level we key by country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continental level the helper </a:t>
            </a:r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maps the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 code to the continent 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world level we map everything all keys to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earth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179640" y="5301360"/>
            <a:ext cx="8819280" cy="80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LibreOffice/5.1.6.2.0$Linux_X86_64 LibreOffice_project/10$Build-2</Application>
  <Words>255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2017-08-20T10:53:55Z</dcterms:created>
  <dc:creator>nasr.kasrin</dc:creator>
  <dc:description/>
  <dc:language>en-GB</dc:language>
  <cp:lastModifiedBy/>
  <dcterms:modified xsi:type="dcterms:W3CDTF">2017-08-20T15:57:49Z</dcterms:modified>
  <cp:revision>64</cp:revision>
  <dc:subject/>
  <dc:title>Team Happiness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