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68" r:id="rId5"/>
    <p:sldId id="260" r:id="rId6"/>
    <p:sldId id="266" r:id="rId7"/>
    <p:sldId id="267" r:id="rId8"/>
    <p:sldId id="270" r:id="rId9"/>
    <p:sldId id="265" r:id="rId10"/>
    <p:sldId id="264" r:id="rId11"/>
    <p:sldId id="269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47" autoAdjust="0"/>
  </p:normalViewPr>
  <p:slideViewPr>
    <p:cSldViewPr>
      <p:cViewPr>
        <p:scale>
          <a:sx n="75" d="100"/>
          <a:sy n="75" d="100"/>
        </p:scale>
        <p:origin x="-1834" y="-3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55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8CBB2-D157-4CE5-8A2E-03F9CA35AC34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0FB94-48C6-40CA-98B1-D0341D9C6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69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0FB94-48C6-40CA-98B1-D0341D9C64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54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FF9D-CD15-42A5-B4ED-FFAA4DC5368D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182B-5BBE-48D3-8211-F0483ABBB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7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FF9D-CD15-42A5-B4ED-FFAA4DC5368D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182B-5BBE-48D3-8211-F0483ABBB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2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FF9D-CD15-42A5-B4ED-FFAA4DC5368D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182B-5BBE-48D3-8211-F0483ABBB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4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FF9D-CD15-42A5-B4ED-FFAA4DC5368D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182B-5BBE-48D3-8211-F0483ABBB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8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FF9D-CD15-42A5-B4ED-FFAA4DC5368D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182B-5BBE-48D3-8211-F0483ABBB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2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FF9D-CD15-42A5-B4ED-FFAA4DC5368D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182B-5BBE-48D3-8211-F0483ABBB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7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FF9D-CD15-42A5-B4ED-FFAA4DC5368D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182B-5BBE-48D3-8211-F0483ABBB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5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FF9D-CD15-42A5-B4ED-FFAA4DC5368D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182B-5BBE-48D3-8211-F0483ABBB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3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FF9D-CD15-42A5-B4ED-FFAA4DC5368D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182B-5BBE-48D3-8211-F0483ABBB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6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FF9D-CD15-42A5-B4ED-FFAA4DC5368D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182B-5BBE-48D3-8211-F0483ABBB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3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FF9D-CD15-42A5-B4ED-FFAA4DC5368D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182B-5BBE-48D3-8211-F0483ABBB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6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9FF9D-CD15-42A5-B4ED-FFAA4DC5368D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3182B-5BBE-48D3-8211-F0483ABBB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2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130425"/>
            <a:ext cx="7920880" cy="1470025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The Empathy Index</a:t>
            </a:r>
            <a:br>
              <a:rPr lang="de-DE" dirty="0" smtClean="0"/>
            </a:br>
            <a:r>
              <a:rPr lang="de-DE" sz="4000" dirty="0" smtClean="0"/>
              <a:t>(formerly known as The Happiness Index)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777752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Jose Maria Veganzones</a:t>
            </a:r>
          </a:p>
          <a:p>
            <a:r>
              <a:rPr lang="de-DE" dirty="0" smtClean="0"/>
              <a:t>Niti M K.C</a:t>
            </a:r>
            <a:endParaRPr lang="de-DE" dirty="0" smtClean="0"/>
          </a:p>
          <a:p>
            <a:r>
              <a:rPr lang="de-DE" dirty="0" smtClean="0"/>
              <a:t>Peter</a:t>
            </a:r>
            <a:endParaRPr lang="de-DE" dirty="0" smtClean="0"/>
          </a:p>
          <a:p>
            <a:r>
              <a:rPr lang="de-DE" dirty="0" smtClean="0"/>
              <a:t>Nasr Kasrin</a:t>
            </a:r>
          </a:p>
        </p:txBody>
      </p:sp>
    </p:spTree>
    <p:extLst>
      <p:ext uri="{BB962C8B-B14F-4D97-AF65-F5344CB8AC3E}">
        <p14:creationId xmlns:p14="http://schemas.microsoft.com/office/powerpoint/2010/main" val="399800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Visualization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54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Visualization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91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Integrating social media feeds</a:t>
            </a:r>
          </a:p>
          <a:p>
            <a:endParaRPr lang="de-DE" dirty="0" smtClean="0"/>
          </a:p>
          <a:p>
            <a:r>
              <a:rPr lang="de-DE" dirty="0" smtClean="0"/>
              <a:t>More levels of grainness</a:t>
            </a:r>
          </a:p>
          <a:p>
            <a:pPr lvl="1"/>
            <a:r>
              <a:rPr lang="de-DE" dirty="0" smtClean="0"/>
              <a:t>by continent, by country, by city</a:t>
            </a:r>
          </a:p>
          <a:p>
            <a:pPr lvl="1"/>
            <a:r>
              <a:rPr lang="de-DE" dirty="0" smtClean="0"/>
              <a:t>By day, week, month</a:t>
            </a:r>
          </a:p>
          <a:p>
            <a:endParaRPr lang="de-DE" dirty="0" smtClean="0"/>
          </a:p>
          <a:p>
            <a:r>
              <a:rPr lang="de-DE" dirty="0" smtClean="0"/>
              <a:t>Filter by type of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2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Team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52443" y="1876213"/>
            <a:ext cx="1728192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avatars3.githubusercontent.com/u/14872390?v=4&amp;s=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02" y="1623339"/>
            <a:ext cx="2161932" cy="216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69504" y="1484784"/>
            <a:ext cx="14393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Physicist, high performance computing guru</a:t>
            </a:r>
          </a:p>
          <a:p>
            <a:endParaRPr lang="de-DE" dirty="0"/>
          </a:p>
          <a:p>
            <a:r>
              <a:rPr lang="de-DE" i="1" dirty="0" smtClean="0"/>
              <a:t>Musician, doesn‘t like the slide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7318822" y="1757715"/>
            <a:ext cx="14393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multi-disciplinary  </a:t>
            </a:r>
            <a:r>
              <a:rPr lang="de-DE" dirty="0" smtClean="0"/>
              <a:t>quantitative social scientist</a:t>
            </a:r>
            <a:r>
              <a:rPr lang="en-US" dirty="0" smtClean="0"/>
              <a:t> / </a:t>
            </a:r>
            <a:r>
              <a:rPr lang="en-US" i="1" dirty="0" smtClean="0"/>
              <a:t>likes the slide but afraid</a:t>
            </a:r>
            <a:endParaRPr lang="de-DE" i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142358" y="4437112"/>
            <a:ext cx="14393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Medical Doctor / wizard</a:t>
            </a:r>
          </a:p>
          <a:p>
            <a:endParaRPr lang="de-DE" dirty="0"/>
          </a:p>
          <a:p>
            <a:r>
              <a:rPr lang="de-DE" i="1" dirty="0" smtClean="0"/>
              <a:t>probably a spy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45968" y="4509120"/>
            <a:ext cx="1439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Atypical computer scientist / Loud guy / likes the slide</a:t>
            </a:r>
          </a:p>
        </p:txBody>
      </p:sp>
      <p:pic>
        <p:nvPicPr>
          <p:cNvPr id="1029" name="Picture 5" descr="C:\Users\nasr.kasrin\Downloads\IMG_20170820_13520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4" t="34136" r="614" b="16677"/>
          <a:stretch/>
        </p:blipFill>
        <p:spPr bwMode="auto">
          <a:xfrm>
            <a:off x="683568" y="4298784"/>
            <a:ext cx="2323599" cy="203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nasr.kasrin\Downloads\IMG_20170820_09204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6" t="21109" r="36880" b="22831"/>
          <a:stretch/>
        </p:blipFill>
        <p:spPr bwMode="auto">
          <a:xfrm>
            <a:off x="5013720" y="4298784"/>
            <a:ext cx="2073966" cy="203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14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Our Initial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Patterns of music releases during post-war era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i="1" dirty="0" smtClean="0"/>
          </a:p>
          <a:p>
            <a:endParaRPr lang="de-DE" i="1" dirty="0" smtClean="0"/>
          </a:p>
          <a:p>
            <a:r>
              <a:rPr lang="de-DE" i="1" dirty="0" smtClean="0"/>
              <a:t>Million Song dataset, Music Brainz dataset</a:t>
            </a:r>
            <a:endParaRPr lang="de-DE" dirty="0"/>
          </a:p>
        </p:txBody>
      </p:sp>
      <p:pic>
        <p:nvPicPr>
          <p:cNvPr id="2050" name="Picture 2" descr="http://www.thestrut.com/wp-content/uploads/2013/09/energeticmus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54371"/>
            <a:ext cx="5112568" cy="343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496" y="6474822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Image ©:</a:t>
            </a:r>
            <a:r>
              <a:rPr lang="en-US" sz="1600" dirty="0"/>
              <a:t> Echo </a:t>
            </a:r>
            <a:r>
              <a:rPr lang="en-US" sz="1600" dirty="0" smtClean="0"/>
              <a:t>Nest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780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600" dirty="0" smtClean="0"/>
              <a:t>Use-case: </a:t>
            </a:r>
            <a:r>
              <a:rPr lang="en-US" sz="3600" dirty="0" err="1"/>
              <a:t>WannaCry</a:t>
            </a:r>
            <a:r>
              <a:rPr lang="en-US" sz="3600" dirty="0"/>
              <a:t> ransomware </a:t>
            </a:r>
            <a:r>
              <a:rPr lang="en-US" sz="3600" dirty="0" smtClean="0"/>
              <a:t>attack</a:t>
            </a:r>
            <a:r>
              <a:rPr lang="en-US" sz="3600" i="1" dirty="0" smtClean="0"/>
              <a:t/>
            </a:r>
            <a:br>
              <a:rPr lang="en-US" sz="3600" i="1" dirty="0" smtClean="0"/>
            </a:br>
            <a:r>
              <a:rPr lang="en-US" sz="3600" b="1" dirty="0" smtClean="0"/>
              <a:t>12 – 15 May, 2017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The blue dots show where there have been Wannacry attacks: Pic: Malware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352928" cy="469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515854"/>
            <a:ext cx="235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© image: </a:t>
            </a:r>
            <a:r>
              <a:rPr lang="en-US" dirty="0" err="1"/>
              <a:t>Malwaretech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7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Feeling with the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How happy (or not) are different geographical locations of the world right now?</a:t>
            </a:r>
          </a:p>
          <a:p>
            <a:endParaRPr lang="de-DE" dirty="0" smtClean="0"/>
          </a:p>
          <a:p>
            <a:r>
              <a:rPr lang="de-DE" dirty="0" smtClean="0"/>
              <a:t>How major events spread over time and space?</a:t>
            </a:r>
          </a:p>
          <a:p>
            <a:endParaRPr lang="de-DE" dirty="0" smtClean="0"/>
          </a:p>
          <a:p>
            <a:r>
              <a:rPr lang="de-DE" dirty="0" smtClean="0"/>
              <a:t>Different levels of grainness</a:t>
            </a:r>
          </a:p>
          <a:p>
            <a:pPr lvl="1"/>
            <a:r>
              <a:rPr lang="de-DE" dirty="0" smtClean="0"/>
              <a:t>Spatial: Country, continent, planet</a:t>
            </a:r>
          </a:p>
          <a:p>
            <a:pPr lvl="1"/>
            <a:r>
              <a:rPr lang="de-DE" dirty="0" smtClean="0"/>
              <a:t>Temporal: day, week, month</a:t>
            </a:r>
          </a:p>
          <a:p>
            <a:pPr lvl="2"/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7431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The Empathy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1st attempt: logic in </a:t>
            </a:r>
            <a:r>
              <a:rPr lang="de-DE" b="1" dirty="0" smtClean="0"/>
              <a:t>window</a:t>
            </a:r>
            <a:r>
              <a:rPr lang="de-DE" i="1" dirty="0" smtClean="0"/>
              <a:t> </a:t>
            </a:r>
            <a:r>
              <a:rPr lang="de-DE" dirty="0" smtClean="0"/>
              <a:t>funtion</a:t>
            </a:r>
          </a:p>
          <a:p>
            <a:pPr lvl="1"/>
            <a:r>
              <a:rPr lang="de-DE" dirty="0" smtClean="0"/>
              <a:t>Pros: was easier to implement</a:t>
            </a:r>
          </a:p>
          <a:p>
            <a:pPr lvl="1"/>
            <a:r>
              <a:rPr lang="de-DE" dirty="0" smtClean="0"/>
              <a:t>Cons: memory heavy </a:t>
            </a:r>
          </a:p>
          <a:p>
            <a:pPr lvl="1"/>
            <a:endParaRPr lang="de-DE" dirty="0"/>
          </a:p>
          <a:p>
            <a:r>
              <a:rPr lang="de-DE" dirty="0" smtClean="0"/>
              <a:t>2nd attempt: logic in the </a:t>
            </a:r>
            <a:r>
              <a:rPr lang="de-DE" b="1" dirty="0" smtClean="0"/>
              <a:t>fold</a:t>
            </a:r>
            <a:r>
              <a:rPr lang="de-DE" i="1" dirty="0" smtClean="0"/>
              <a:t> </a:t>
            </a:r>
            <a:r>
              <a:rPr lang="de-DE" dirty="0" smtClean="0"/>
              <a:t>function for better performance</a:t>
            </a:r>
          </a:p>
          <a:p>
            <a:pPr lvl="1"/>
            <a:r>
              <a:rPr lang="de-DE" dirty="0" smtClean="0"/>
              <a:t>Pros: was harder to conceive</a:t>
            </a:r>
          </a:p>
          <a:p>
            <a:pPr lvl="1"/>
            <a:r>
              <a:rPr lang="de-DE" dirty="0" smtClean="0"/>
              <a:t>Cons: better performance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98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Spatial Grainness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Achieved simply by a helper function that is called from within the </a:t>
            </a:r>
            <a:r>
              <a:rPr lang="en-US" b="1" dirty="0" err="1" smtClean="0"/>
              <a:t>getKey</a:t>
            </a:r>
            <a:endParaRPr lang="en-US" dirty="0" smtClean="0"/>
          </a:p>
          <a:p>
            <a:pPr lvl="1"/>
            <a:r>
              <a:rPr lang="de-DE" dirty="0" smtClean="0"/>
              <a:t>On a country level we key by country code</a:t>
            </a:r>
          </a:p>
          <a:p>
            <a:pPr lvl="1"/>
            <a:r>
              <a:rPr lang="de-DE" dirty="0" smtClean="0"/>
              <a:t>On a continental level the helper </a:t>
            </a:r>
            <a:r>
              <a:rPr lang="de-DE" i="1" dirty="0" smtClean="0"/>
              <a:t>maps the </a:t>
            </a:r>
            <a:r>
              <a:rPr lang="de-DE" dirty="0" smtClean="0"/>
              <a:t>country code to the continent code</a:t>
            </a:r>
          </a:p>
          <a:p>
            <a:pPr lvl="1"/>
            <a:r>
              <a:rPr lang="de-DE" dirty="0" smtClean="0"/>
              <a:t>On a world level we map everything all keys to </a:t>
            </a:r>
            <a:r>
              <a:rPr lang="de-DE" b="1" dirty="0" smtClean="0"/>
              <a:t>earth</a:t>
            </a:r>
            <a:endParaRPr lang="en-US" dirty="0" smtClean="0"/>
          </a:p>
          <a:p>
            <a:pPr marL="457200" lvl="1" indent="0">
              <a:buNone/>
            </a:pPr>
            <a:endParaRPr lang="de-DE" b="1" dirty="0" smtClean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301208"/>
            <a:ext cx="8820472" cy="80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3484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Temporal Graininess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27000"/>
            <a:ext cx="7352557" cy="1756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394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On-screen Show (4:3)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The Empathy Index (formerly known as The Happiness Index)</vt:lpstr>
      <vt:lpstr>The Team</vt:lpstr>
      <vt:lpstr>Our Initial Idea</vt:lpstr>
      <vt:lpstr>Use-case: WannaCry ransomware attack 12 – 15 May, 2017</vt:lpstr>
      <vt:lpstr>Feeling with the World</vt:lpstr>
      <vt:lpstr>The Empathy Function</vt:lpstr>
      <vt:lpstr>Spatial Grainness</vt:lpstr>
      <vt:lpstr>Temporal Graininess</vt:lpstr>
      <vt:lpstr>Visualization</vt:lpstr>
      <vt:lpstr>Visualization I</vt:lpstr>
      <vt:lpstr>Visualization II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Happiness</dc:title>
  <dc:creator>nasr.kasrin</dc:creator>
  <cp:lastModifiedBy>nasr.kasrin</cp:lastModifiedBy>
  <cp:revision>59</cp:revision>
  <dcterms:created xsi:type="dcterms:W3CDTF">2017-08-20T10:53:55Z</dcterms:created>
  <dcterms:modified xsi:type="dcterms:W3CDTF">2017-08-20T12:56:06Z</dcterms:modified>
</cp:coreProperties>
</file>