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2.png" ContentType="image/png"/>
  <Override PartName="/ppt/media/image7.jpeg" ContentType="image/jpeg"/>
  <Override PartName="/ppt/media/image9.png" ContentType="image/png"/>
  <Override PartName="/ppt/media/image14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004610C-359D-42B7-856A-0BBC33E5B65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92E70F4-1392-44FD-8FA5-78E10F7ED2A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73E4022-DE1C-4DE1-8265-A607030AB92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11640" y="2130480"/>
            <a:ext cx="791928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Empathy 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(formerly known as The Happiness 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71600" y="3861000"/>
            <a:ext cx="6399360" cy="17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Jose Maria Veganzones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Niti M K.C.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Peter Labus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Nasr Kasrin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Temporal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971640" y="2626920"/>
            <a:ext cx="7351200" cy="175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Integrating social media feeds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levels of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continent, by country, by city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day, week, month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 by type of 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0" y="1584000"/>
            <a:ext cx="1943280" cy="2447280"/>
          </a:xfrm>
          <a:prstGeom prst="rect">
            <a:avLst/>
          </a:prstGeom>
          <a:blipFill>
            <a:blip r:embed="rId1"/>
            <a:tile/>
          </a:blip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2" descr=""/>
          <p:cNvPicPr/>
          <p:nvPr/>
        </p:nvPicPr>
        <p:blipFill>
          <a:blip r:embed="rId2"/>
          <a:stretch/>
        </p:blipFill>
        <p:spPr>
          <a:xfrm>
            <a:off x="764280" y="1623240"/>
            <a:ext cx="2160360" cy="216036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3069360" y="1484640"/>
            <a:ext cx="1437840" cy="25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Physicist, high performance computing guru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Musician, doesn‘t like the slide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7318800" y="1757880"/>
            <a:ext cx="1437840" cy="20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multi-disciplinary  quantitative social scientist /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likes the slide but afraid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142440" y="4437000"/>
            <a:ext cx="143784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Medical Doctor / wizard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probably a spy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7246080" y="4509000"/>
            <a:ext cx="143784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Atypical computer scientist / Loud guy / likes the slide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5" descr=""/>
          <p:cNvPicPr/>
          <p:nvPr/>
        </p:nvPicPr>
        <p:blipFill>
          <a:blip r:embed="rId3"/>
          <a:srcRect l="-620" t="34139" r="620" b="16677"/>
          <a:stretch/>
        </p:blipFill>
        <p:spPr>
          <a:xfrm>
            <a:off x="683640" y="4298760"/>
            <a:ext cx="2322000" cy="2029680"/>
          </a:xfrm>
          <a:prstGeom prst="rect">
            <a:avLst/>
          </a:prstGeom>
          <a:ln>
            <a:noFill/>
          </a:ln>
        </p:spPr>
      </p:pic>
      <p:pic>
        <p:nvPicPr>
          <p:cNvPr id="87" name="Picture 6" descr=""/>
          <p:cNvPicPr/>
          <p:nvPr/>
        </p:nvPicPr>
        <p:blipFill>
          <a:blip r:embed="rId4"/>
          <a:srcRect l="30904" t="21113" r="36879" b="22830"/>
          <a:stretch/>
        </p:blipFill>
        <p:spPr>
          <a:xfrm>
            <a:off x="5013720" y="4298760"/>
            <a:ext cx="2072520" cy="202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Initial Idea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160" cy="485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Patterns of music releases during post-war era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Million Song dataset, Music Brainz dataset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1979640" y="2190240"/>
            <a:ext cx="5111280" cy="343332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35640" y="6474960"/>
            <a:ext cx="417492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 ©: Echo Nest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Feeling with the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happy (or not) are different geographical locations of the world right now?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major events spread over time and space?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Different levels of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Spatial: Country, continent, planet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Temporal: day, week, month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Use-case: WannaCry ransomware attack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 – 15 May,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395640" y="1556640"/>
            <a:ext cx="8351640" cy="469332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15480" y="6516000"/>
            <a:ext cx="2318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image: Malwaretech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of attack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190600" y="1296000"/>
            <a:ext cx="4678920" cy="467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Days around attack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304000" y="1260360"/>
            <a:ext cx="4570920" cy="45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Empathy 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1st attempt: logic in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window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Pros: was easier to implement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Cons: memory heavy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2nd attempt: logic in the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fold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function for better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Pros: was harder to conceive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Cons: better performance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Spatial Graininess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Achieved simply by a helper function that is called from within the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a country level we key by country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a continental level the helper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maps 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country code to the continent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 a world level we map everything all keys to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earth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" descr=""/>
          <p:cNvPicPr/>
          <p:nvPr/>
        </p:nvPicPr>
        <p:blipFill>
          <a:blip r:embed="rId1"/>
          <a:stretch/>
        </p:blipFill>
        <p:spPr>
          <a:xfrm>
            <a:off x="179640" y="5301360"/>
            <a:ext cx="8818920" cy="80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LibreOffice/5.1.6.2$Linux_X86_64 LibreOffice_project/10m0$Build-2</Application>
  <Words>255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2017-08-20T10:53:55Z</dcterms:created>
  <dc:creator>nasr.kasrin</dc:creator>
  <dc:description/>
  <dc:language>en-GB</dc:language>
  <cp:lastModifiedBy/>
  <dcterms:modified xsi:type="dcterms:W3CDTF">2017-08-20T16:52:12Z</dcterms:modified>
  <cp:revision>65</cp:revision>
  <dc:subject/>
  <dc:title>Team Happiness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