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9.png" ContentType="image/png"/>
  <Override PartName="/ppt/media/image14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208910-445B-40D6-8CF2-5DFA14ABE81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11640" y="2130480"/>
            <a:ext cx="791784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Empathy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(formerly known as The Happiness 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71600" y="3861000"/>
            <a:ext cx="6397920" cy="17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Jose Maria Veganzones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Niti M K.C.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Peter Labus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Nasr Kasrin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Temporal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971640" y="2626920"/>
            <a:ext cx="7349760" cy="175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Integrating social media feeds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levels of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continent, by country, by 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day, week, 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 by type of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0" y="1584000"/>
            <a:ext cx="1941840" cy="2445840"/>
          </a:xfrm>
          <a:prstGeom prst="rect">
            <a:avLst/>
          </a:prstGeom>
          <a:blipFill>
            <a:blip r:embed="rId1"/>
            <a:tile/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764280" y="1623240"/>
            <a:ext cx="2158920" cy="215892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069360" y="1484640"/>
            <a:ext cx="1436400" cy="25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Physicist, high performance computing guru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Musician, doesn‘t like the 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7318800" y="1757880"/>
            <a:ext cx="1436400" cy="20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multi-disciplinary  quantitative social scientist /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likes the slide but afraid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2440" y="4437000"/>
            <a:ext cx="143640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Medical Doctor / wizard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probably a spy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7246080" y="4509000"/>
            <a:ext cx="14364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Atypical computer scientist / Loud guy / likes the 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3"/>
          <a:srcRect l="-620" t="34139" r="620" b="16677"/>
          <a:stretch/>
        </p:blipFill>
        <p:spPr>
          <a:xfrm>
            <a:off x="683640" y="4298760"/>
            <a:ext cx="2320560" cy="202824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4"/>
          <a:srcRect l="30904" t="21113" r="36879" b="22830"/>
          <a:stretch/>
        </p:blipFill>
        <p:spPr>
          <a:xfrm>
            <a:off x="5013720" y="4298760"/>
            <a:ext cx="2071080" cy="20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Initial 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6720" cy="48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Patterns of music releases during post-war 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Million Song dataset, Music Brainz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1979640" y="2154240"/>
            <a:ext cx="5109840" cy="343188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35640" y="6474960"/>
            <a:ext cx="417348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©: Echo Nest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Feeling with the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happy (or not) are different geographical locations of the world right now?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major events spread over time and space?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Different levels of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Spatial: Country, continent, planet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Temporal: day, week, 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Use-case: WannaCry ransomware 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 – 15 May,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8350200" cy="469188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15480" y="6516000"/>
            <a:ext cx="2316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image: Malwaretech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of 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90600" y="1296000"/>
            <a:ext cx="4677480" cy="46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Days around attack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194920" y="1415520"/>
            <a:ext cx="4570920" cy="45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Empathy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1st attempt: logic in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Pros: was easier to implement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Cons: memory heavy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2nd attempt: logic in 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fold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 for better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Pros: was harder to conceive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Cons: better performance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Spatial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simply by a helper function that is called from within 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country level we key by country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continental level the helper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maps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 code to the continent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9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world level we map everything all keys to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" descr=""/>
          <p:cNvPicPr/>
          <p:nvPr/>
        </p:nvPicPr>
        <p:blipFill>
          <a:blip r:embed="rId1"/>
          <a:stretch/>
        </p:blipFill>
        <p:spPr>
          <a:xfrm>
            <a:off x="179640" y="5301360"/>
            <a:ext cx="8817480" cy="80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  <Words>255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2017-08-20T10:53:55Z</dcterms:created>
  <dc:creator>nasr.kasrin</dc:creator>
  <dc:description/>
  <dc:language>en-GB</dc:language>
  <cp:lastModifiedBy/>
  <dcterms:modified xsi:type="dcterms:W3CDTF">2017-08-20T16:45:39Z</dcterms:modified>
  <cp:revision>68</cp:revision>
  <dc:subject/>
  <dc:title>Team Happiness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