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E01AA-FA60-429B-ADB0-80C6DAC6C401}" type="datetimeFigureOut">
              <a:rPr lang="fr-FR" smtClean="0"/>
              <a:t>08/06/2022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D2551-3B61-4FF4-BB87-8A0C9022502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0899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E01AA-FA60-429B-ADB0-80C6DAC6C401}" type="datetimeFigureOut">
              <a:rPr lang="fr-FR" smtClean="0"/>
              <a:t>08/06/2022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D2551-3B61-4FF4-BB87-8A0C9022502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5353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E01AA-FA60-429B-ADB0-80C6DAC6C401}" type="datetimeFigureOut">
              <a:rPr lang="fr-FR" smtClean="0"/>
              <a:t>08/06/2022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D2551-3B61-4FF4-BB87-8A0C9022502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6915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E01AA-FA60-429B-ADB0-80C6DAC6C401}" type="datetimeFigureOut">
              <a:rPr lang="fr-FR" smtClean="0"/>
              <a:t>08/06/2022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D2551-3B61-4FF4-BB87-8A0C9022502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071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E01AA-FA60-429B-ADB0-80C6DAC6C401}" type="datetimeFigureOut">
              <a:rPr lang="fr-FR" smtClean="0"/>
              <a:t>08/06/2022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D2551-3B61-4FF4-BB87-8A0C9022502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3599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E01AA-FA60-429B-ADB0-80C6DAC6C401}" type="datetimeFigureOut">
              <a:rPr lang="fr-FR" smtClean="0"/>
              <a:t>08/06/2022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D2551-3B61-4FF4-BB87-8A0C9022502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6634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E01AA-FA60-429B-ADB0-80C6DAC6C401}" type="datetimeFigureOut">
              <a:rPr lang="fr-FR" smtClean="0"/>
              <a:t>08/06/2022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D2551-3B61-4FF4-BB87-8A0C9022502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0358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E01AA-FA60-429B-ADB0-80C6DAC6C401}" type="datetimeFigureOut">
              <a:rPr lang="fr-FR" smtClean="0"/>
              <a:t>08/06/2022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D2551-3B61-4FF4-BB87-8A0C9022502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8846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E01AA-FA60-429B-ADB0-80C6DAC6C401}" type="datetimeFigureOut">
              <a:rPr lang="fr-FR" smtClean="0"/>
              <a:t>08/06/2022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D2551-3B61-4FF4-BB87-8A0C9022502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6534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E01AA-FA60-429B-ADB0-80C6DAC6C401}" type="datetimeFigureOut">
              <a:rPr lang="fr-FR" smtClean="0"/>
              <a:t>08/06/2022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D2551-3B61-4FF4-BB87-8A0C9022502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9490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E01AA-FA60-429B-ADB0-80C6DAC6C401}" type="datetimeFigureOut">
              <a:rPr lang="fr-FR" smtClean="0"/>
              <a:t>08/06/2022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D2551-3B61-4FF4-BB87-8A0C9022502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6519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DE01AA-FA60-429B-ADB0-80C6DAC6C401}" type="datetimeFigureOut">
              <a:rPr lang="fr-FR" smtClean="0"/>
              <a:t>08/06/2022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6D2551-3B61-4FF4-BB87-8A0C9022502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5445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163773"/>
            <a:ext cx="9144000" cy="6523630"/>
          </a:xfrm>
        </p:spPr>
        <p:txBody>
          <a:bodyPr/>
          <a:lstStyle/>
          <a:p>
            <a:pPr algn="l"/>
            <a:r>
              <a:rPr lang="fr-FR" dirty="0" smtClean="0"/>
              <a:t>INSERT INTO Product VALUES</a:t>
            </a:r>
          </a:p>
          <a:p>
            <a:pPr algn="l"/>
            <a:r>
              <a:rPr lang="fr-FR" dirty="0" smtClean="0"/>
              <a:t>(P01,</a:t>
            </a:r>
          </a:p>
          <a:p>
            <a:pPr algn="l"/>
            <a:r>
              <a:rPr lang="fr-FR" dirty="0" smtClean="0"/>
              <a:t>Samsung </a:t>
            </a:r>
            <a:r>
              <a:rPr lang="fr-FR" dirty="0" err="1" smtClean="0"/>
              <a:t>Galaxy</a:t>
            </a:r>
            <a:r>
              <a:rPr lang="fr-FR" dirty="0" smtClean="0"/>
              <a:t> S20,</a:t>
            </a:r>
          </a:p>
          <a:p>
            <a:pPr algn="l"/>
            <a:r>
              <a:rPr lang="fr-FR" dirty="0" smtClean="0"/>
              <a:t>Smartphone,</a:t>
            </a:r>
          </a:p>
          <a:p>
            <a:pPr algn="l"/>
            <a:r>
              <a:rPr lang="fr-FR" dirty="0" smtClean="0"/>
              <a:t>3299</a:t>
            </a:r>
          </a:p>
          <a:p>
            <a:pPr algn="l"/>
            <a:r>
              <a:rPr lang="fr-FR" dirty="0" smtClean="0"/>
              <a:t>);</a:t>
            </a:r>
          </a:p>
          <a:p>
            <a:pPr algn="l"/>
            <a:r>
              <a:rPr lang="fr-FR" dirty="0" smtClean="0"/>
              <a:t>INSERT INTO Product VALUES</a:t>
            </a:r>
          </a:p>
          <a:p>
            <a:pPr algn="l"/>
            <a:r>
              <a:rPr lang="fr-FR" dirty="0" smtClean="0"/>
              <a:t>(P02,</a:t>
            </a:r>
          </a:p>
          <a:p>
            <a:pPr algn="l"/>
            <a:r>
              <a:rPr lang="fr-FR" dirty="0" smtClean="0"/>
              <a:t>ASUS Notebook,</a:t>
            </a:r>
          </a:p>
          <a:p>
            <a:pPr algn="l"/>
            <a:r>
              <a:rPr lang="fr-FR" dirty="0" smtClean="0"/>
              <a:t>PC,</a:t>
            </a:r>
          </a:p>
          <a:p>
            <a:pPr algn="l"/>
            <a:r>
              <a:rPr lang="fr-FR" dirty="0" smtClean="0"/>
              <a:t>4599</a:t>
            </a:r>
          </a:p>
          <a:p>
            <a:pPr algn="l"/>
            <a:r>
              <a:rPr lang="fr-FR" dirty="0" smtClean="0"/>
              <a:t>);</a:t>
            </a:r>
          </a:p>
          <a:p>
            <a:pPr algn="l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24255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91069"/>
            <a:ext cx="10515600" cy="6482686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/>
              <a:t>INSERT INTO Customer VALUES</a:t>
            </a:r>
          </a:p>
          <a:p>
            <a:pPr marL="0" indent="0">
              <a:buNone/>
            </a:pPr>
            <a:r>
              <a:rPr lang="fr-FR" dirty="0" smtClean="0"/>
              <a:t>(C01,</a:t>
            </a:r>
          </a:p>
          <a:p>
            <a:pPr marL="0" indent="0">
              <a:buNone/>
            </a:pPr>
            <a:r>
              <a:rPr lang="fr-FR" dirty="0" smtClean="0"/>
              <a:t>ALI,</a:t>
            </a:r>
          </a:p>
          <a:p>
            <a:pPr marL="0" indent="0">
              <a:buNone/>
            </a:pPr>
            <a:r>
              <a:rPr lang="fr-FR" dirty="0" smtClean="0"/>
              <a:t>71321009</a:t>
            </a:r>
          </a:p>
          <a:p>
            <a:pPr marL="0" indent="0">
              <a:buNone/>
            </a:pPr>
            <a:r>
              <a:rPr lang="fr-FR" dirty="0" smtClean="0"/>
              <a:t>);</a:t>
            </a:r>
          </a:p>
          <a:p>
            <a:pPr marL="0" indent="0">
              <a:buNone/>
            </a:pPr>
            <a:r>
              <a:rPr lang="fr-FR" dirty="0" smtClean="0"/>
              <a:t>INSERT INTO Customer VALUES</a:t>
            </a:r>
          </a:p>
          <a:p>
            <a:pPr marL="0" indent="0">
              <a:buNone/>
            </a:pPr>
            <a:r>
              <a:rPr lang="fr-FR" dirty="0" smtClean="0"/>
              <a:t>(C02,</a:t>
            </a:r>
          </a:p>
          <a:p>
            <a:pPr marL="0" indent="0">
              <a:buNone/>
            </a:pPr>
            <a:r>
              <a:rPr lang="fr-FR" dirty="0" smtClean="0"/>
              <a:t>ASMA,</a:t>
            </a:r>
          </a:p>
          <a:p>
            <a:pPr marL="0" indent="0">
              <a:buNone/>
            </a:pPr>
            <a:r>
              <a:rPr lang="fr-FR" dirty="0" smtClean="0"/>
              <a:t>77345823</a:t>
            </a:r>
          </a:p>
          <a:p>
            <a:pPr marL="0" indent="0">
              <a:buNone/>
            </a:pPr>
            <a:r>
              <a:rPr lang="fr-FR" dirty="0" smtClean="0"/>
              <a:t>);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65027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204716"/>
            <a:ext cx="10515600" cy="645539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dirty="0" smtClean="0"/>
              <a:t>INSERT INTO </a:t>
            </a:r>
            <a:r>
              <a:rPr lang="fr-FR" dirty="0" err="1" smtClean="0"/>
              <a:t>Orders</a:t>
            </a:r>
            <a:r>
              <a:rPr lang="fr-FR" dirty="0" smtClean="0"/>
              <a:t> VALUES</a:t>
            </a:r>
          </a:p>
          <a:p>
            <a:pPr marL="0" indent="0">
              <a:buNone/>
            </a:pPr>
            <a:r>
              <a:rPr lang="fr-FR" dirty="0" smtClean="0"/>
              <a:t>(C01,</a:t>
            </a:r>
          </a:p>
          <a:p>
            <a:pPr marL="0" indent="0">
              <a:buNone/>
            </a:pPr>
            <a:r>
              <a:rPr lang="fr-FR" dirty="0" smtClean="0"/>
              <a:t>P02,</a:t>
            </a:r>
          </a:p>
          <a:p>
            <a:pPr marL="0" indent="0">
              <a:buNone/>
            </a:pPr>
            <a:r>
              <a:rPr lang="fr-FR" dirty="0" smtClean="0"/>
              <a:t>NULL,</a:t>
            </a:r>
          </a:p>
          <a:p>
            <a:pPr marL="0" indent="0">
              <a:buNone/>
            </a:pPr>
            <a:r>
              <a:rPr lang="fr-FR" dirty="0" smtClean="0"/>
              <a:t>2,</a:t>
            </a:r>
          </a:p>
          <a:p>
            <a:pPr marL="0" indent="0">
              <a:buNone/>
            </a:pPr>
            <a:r>
              <a:rPr lang="fr-FR" dirty="0" smtClean="0"/>
              <a:t>9198</a:t>
            </a:r>
          </a:p>
          <a:p>
            <a:pPr marL="0" indent="0">
              <a:buNone/>
            </a:pPr>
            <a:r>
              <a:rPr lang="fr-FR" dirty="0" smtClean="0"/>
              <a:t>);</a:t>
            </a: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INSERT INTO </a:t>
            </a:r>
            <a:r>
              <a:rPr lang="fr-FR" dirty="0" err="1" smtClean="0"/>
              <a:t>Orders</a:t>
            </a:r>
            <a:r>
              <a:rPr lang="fr-FR" dirty="0" smtClean="0"/>
              <a:t> VALUES</a:t>
            </a:r>
          </a:p>
          <a:p>
            <a:pPr marL="0" indent="0">
              <a:buNone/>
            </a:pPr>
            <a:r>
              <a:rPr lang="fr-FR" dirty="0" smtClean="0"/>
              <a:t>(C02,</a:t>
            </a:r>
          </a:p>
          <a:p>
            <a:pPr marL="0" indent="0">
              <a:buNone/>
            </a:pPr>
            <a:r>
              <a:rPr lang="fr-FR" dirty="0" smtClean="0"/>
              <a:t>P01,</a:t>
            </a:r>
          </a:p>
          <a:p>
            <a:pPr marL="0" indent="0">
              <a:buNone/>
            </a:pPr>
            <a:r>
              <a:rPr lang="fr-FR" dirty="0" smtClean="0"/>
              <a:t>28/05/2020,</a:t>
            </a:r>
          </a:p>
          <a:p>
            <a:pPr marL="0" indent="0">
              <a:buNone/>
            </a:pPr>
            <a:r>
              <a:rPr lang="fr-FR" dirty="0"/>
              <a:t>1</a:t>
            </a:r>
            <a:r>
              <a:rPr lang="fr-FR" dirty="0" smtClean="0"/>
              <a:t>,</a:t>
            </a:r>
          </a:p>
          <a:p>
            <a:pPr marL="0" indent="0">
              <a:buNone/>
            </a:pPr>
            <a:r>
              <a:rPr lang="fr-FR" smtClean="0"/>
              <a:t>3299</a:t>
            </a: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);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3363509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81</Words>
  <Application>Microsoft Office PowerPoint</Application>
  <PresentationFormat>Grand écran</PresentationFormat>
  <Paragraphs>36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Nassreddine</dc:creator>
  <cp:lastModifiedBy>Nassreddine</cp:lastModifiedBy>
  <cp:revision>2</cp:revision>
  <dcterms:created xsi:type="dcterms:W3CDTF">2022-06-08T16:44:39Z</dcterms:created>
  <dcterms:modified xsi:type="dcterms:W3CDTF">2022-06-08T16:54:37Z</dcterms:modified>
</cp:coreProperties>
</file>