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AA04-1E28-455C-99E0-4F6939C31BFB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BF8-B358-44C7-A242-C8F3EE06FD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0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AA04-1E28-455C-99E0-4F6939C31BFB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BF8-B358-44C7-A242-C8F3EE06FD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10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AA04-1E28-455C-99E0-4F6939C31BFB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BF8-B358-44C7-A242-C8F3EE06FD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49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AA04-1E28-455C-99E0-4F6939C31BFB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BF8-B358-44C7-A242-C8F3EE06FD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5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AA04-1E28-455C-99E0-4F6939C31BFB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BF8-B358-44C7-A242-C8F3EE06FD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97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AA04-1E28-455C-99E0-4F6939C31BFB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BF8-B358-44C7-A242-C8F3EE06FD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03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AA04-1E28-455C-99E0-4F6939C31BFB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BF8-B358-44C7-A242-C8F3EE06FD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48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AA04-1E28-455C-99E0-4F6939C31BFB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BF8-B358-44C7-A242-C8F3EE06FD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61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AA04-1E28-455C-99E0-4F6939C31BFB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BF8-B358-44C7-A242-C8F3EE06FD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44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AA04-1E28-455C-99E0-4F6939C31BFB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BF8-B358-44C7-A242-C8F3EE06FD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75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AA04-1E28-455C-99E0-4F6939C31BFB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1BF8-B358-44C7-A242-C8F3EE06FD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65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AA04-1E28-455C-99E0-4F6939C31BFB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81BF8-B358-44C7-A242-C8F3EE06FD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62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8675" y="-3"/>
            <a:ext cx="3057098" cy="72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678675" y="723329"/>
            <a:ext cx="3057098" cy="1473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678675" y="176997"/>
            <a:ext cx="305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Gymnasiums</a:t>
            </a:r>
            <a:r>
              <a:rPr lang="fr-FR" dirty="0"/>
              <a:t> 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78674" y="805213"/>
            <a:ext cx="326181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Gymnasium_name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Gymnasium_adress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Gymnasium_telephone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77050" y="2268"/>
            <a:ext cx="3057098" cy="72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877050" y="725600"/>
            <a:ext cx="3057098" cy="1894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7877050" y="179268"/>
            <a:ext cx="305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Members</a:t>
            </a:r>
            <a:r>
              <a:rPr lang="fr-FR" dirty="0"/>
              <a:t> 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877050" y="793806"/>
            <a:ext cx="30570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Member_identifier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Member_last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Member_first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Member_date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birth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Member_gender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63400" y="4656173"/>
            <a:ext cx="3057098" cy="72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863400" y="5379505"/>
            <a:ext cx="3057098" cy="1473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863400" y="4833173"/>
            <a:ext cx="305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Sessions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7877050" y="5471838"/>
            <a:ext cx="3057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Session_type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sport</a:t>
            </a:r>
          </a:p>
          <a:p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Session_Schedule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67301" y="4656173"/>
            <a:ext cx="3057098" cy="72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667301" y="5379505"/>
            <a:ext cx="3057098" cy="1473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1667301" y="4833173"/>
            <a:ext cx="305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Coaches</a:t>
            </a:r>
            <a:r>
              <a:rPr lang="fr-FR" dirty="0"/>
              <a:t> 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67300" y="5434093"/>
            <a:ext cx="3261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Coach_last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Coach_first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Coach_age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Coach_specialty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5841242" y="780158"/>
            <a:ext cx="1228298" cy="955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5864005" y="919896"/>
            <a:ext cx="1228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Works</a:t>
            </a:r>
          </a:p>
          <a:p>
            <a:pPr algn="ctr"/>
            <a:r>
              <a:rPr lang="fr-FR" dirty="0" smtClean="0"/>
              <a:t>for</a:t>
            </a:r>
            <a:endParaRPr lang="fr-FR" dirty="0"/>
          </a:p>
        </p:txBody>
      </p:sp>
      <p:cxnSp>
        <p:nvCxnSpPr>
          <p:cNvPr id="25" name="Connecteur droit 24"/>
          <p:cNvCxnSpPr>
            <a:stCxn id="22" idx="2"/>
          </p:cNvCxnSpPr>
          <p:nvPr/>
        </p:nvCxnSpPr>
        <p:spPr>
          <a:xfrm flipH="1" flipV="1">
            <a:off x="4735773" y="1257831"/>
            <a:ext cx="11054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23" idx="3"/>
          </p:cNvCxnSpPr>
          <p:nvPr/>
        </p:nvCxnSpPr>
        <p:spPr>
          <a:xfrm flipV="1">
            <a:off x="7092303" y="1243061"/>
            <a:ext cx="8075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4735773" y="919896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1..N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7290186" y="922168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1..1</a:t>
            </a:r>
            <a:endParaRPr lang="fr-FR" dirty="0"/>
          </a:p>
        </p:txBody>
      </p:sp>
      <p:sp>
        <p:nvSpPr>
          <p:cNvPr id="30" name="Ellipse 29"/>
          <p:cNvSpPr/>
          <p:nvPr/>
        </p:nvSpPr>
        <p:spPr>
          <a:xfrm>
            <a:off x="8791439" y="3170798"/>
            <a:ext cx="1228298" cy="955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8814202" y="3310536"/>
            <a:ext cx="1228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Works</a:t>
            </a:r>
          </a:p>
          <a:p>
            <a:pPr algn="ctr"/>
            <a:r>
              <a:rPr lang="fr-FR" dirty="0" smtClean="0"/>
              <a:t>for</a:t>
            </a:r>
            <a:endParaRPr lang="fr-FR" dirty="0"/>
          </a:p>
        </p:txBody>
      </p:sp>
      <p:cxnSp>
        <p:nvCxnSpPr>
          <p:cNvPr id="33" name="Connecteur droit 32"/>
          <p:cNvCxnSpPr>
            <a:stCxn id="11" idx="2"/>
          </p:cNvCxnSpPr>
          <p:nvPr/>
        </p:nvCxnSpPr>
        <p:spPr>
          <a:xfrm>
            <a:off x="9405599" y="2620368"/>
            <a:ext cx="0" cy="550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14" idx="0"/>
            <a:endCxn id="30" idx="4"/>
          </p:cNvCxnSpPr>
          <p:nvPr/>
        </p:nvCxnSpPr>
        <p:spPr>
          <a:xfrm flipV="1">
            <a:off x="9391949" y="4126145"/>
            <a:ext cx="13639" cy="530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8916546" y="2644060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1..1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8836931" y="4270427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1..20</a:t>
            </a:r>
            <a:endParaRPr lang="fr-FR" dirty="0"/>
          </a:p>
        </p:txBody>
      </p:sp>
      <p:sp>
        <p:nvSpPr>
          <p:cNvPr id="41" name="Ellipse 40"/>
          <p:cNvSpPr/>
          <p:nvPr/>
        </p:nvSpPr>
        <p:spPr>
          <a:xfrm>
            <a:off x="5843516" y="5504568"/>
            <a:ext cx="1228298" cy="955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5866279" y="5644306"/>
            <a:ext cx="1228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Works</a:t>
            </a:r>
          </a:p>
          <a:p>
            <a:pPr algn="ctr"/>
            <a:r>
              <a:rPr lang="fr-FR" dirty="0" smtClean="0"/>
              <a:t>for</a:t>
            </a:r>
            <a:endParaRPr lang="fr-FR" dirty="0"/>
          </a:p>
        </p:txBody>
      </p:sp>
      <p:cxnSp>
        <p:nvCxnSpPr>
          <p:cNvPr id="46" name="Connecteur droit 45"/>
          <p:cNvCxnSpPr>
            <a:stCxn id="42" idx="3"/>
            <a:endCxn id="17" idx="1"/>
          </p:cNvCxnSpPr>
          <p:nvPr/>
        </p:nvCxnSpPr>
        <p:spPr>
          <a:xfrm>
            <a:off x="7094577" y="5967472"/>
            <a:ext cx="782473" cy="1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41" idx="2"/>
          </p:cNvCxnSpPr>
          <p:nvPr/>
        </p:nvCxnSpPr>
        <p:spPr>
          <a:xfrm flipH="1" flipV="1">
            <a:off x="4724399" y="5979669"/>
            <a:ext cx="1119117" cy="2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7281082" y="5580608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1..2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4731224" y="5623824"/>
            <a:ext cx="818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1..1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0326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51</Words>
  <Application>Microsoft Office PowerPoint</Application>
  <PresentationFormat>Grand écran</PresentationFormat>
  <Paragraphs>30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Times New Roman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Nassreddine</dc:creator>
  <cp:lastModifiedBy>Nassreddine</cp:lastModifiedBy>
  <cp:revision>4</cp:revision>
  <dcterms:created xsi:type="dcterms:W3CDTF">2022-04-21T22:35:05Z</dcterms:created>
  <dcterms:modified xsi:type="dcterms:W3CDTF">2022-04-25T08:19:29Z</dcterms:modified>
</cp:coreProperties>
</file>