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2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2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3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1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1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50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6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9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7B7C-049F-49DB-97CD-6F5F310E905A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2FAE-45CB-4793-BF0B-2DE5490AF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85663" y="533123"/>
            <a:ext cx="4121624" cy="1134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981197" y="591045"/>
            <a:ext cx="393055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Hotel_name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#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Type_name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5662" y="2303547"/>
            <a:ext cx="4121624" cy="1134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99110" y="2433915"/>
            <a:ext cx="412162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Hotel_name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Floor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#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9109" y="4073972"/>
            <a:ext cx="7702091" cy="1134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899110" y="4204339"/>
            <a:ext cx="770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Hotel_name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Employee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Employee_Id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Employee_name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Employee_Speciality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#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Hotel_Id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2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3" y="682580"/>
            <a:ext cx="6014433" cy="126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48497" y="850006"/>
            <a:ext cx="592428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 (</a:t>
            </a:r>
            <a:r>
              <a:rPr lang="fr-FR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Room_Id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Floor</a:t>
            </a:r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#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Category_id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Category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Category_Id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Category_name</a:t>
            </a:r>
            <a:r>
              <a:rPr lang="fr-F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Price, </a:t>
            </a:r>
            <a:r>
              <a:rPr lang="fr-FR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Beds_numbers</a:t>
            </a:r>
            <a:endParaRPr lang="fr-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196" y="2972874"/>
            <a:ext cx="7549167" cy="1262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558343" y="3155324"/>
            <a:ext cx="754702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Employee_speciality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director_id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14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77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Nassreddine</dc:creator>
  <cp:lastModifiedBy>Nassreddine</cp:lastModifiedBy>
  <cp:revision>10</cp:revision>
  <dcterms:created xsi:type="dcterms:W3CDTF">2022-04-26T12:21:17Z</dcterms:created>
  <dcterms:modified xsi:type="dcterms:W3CDTF">2022-04-28T09:05:09Z</dcterms:modified>
</cp:coreProperties>
</file>