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sv-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52"/>
    <p:restoredTop sz="94728"/>
  </p:normalViewPr>
  <p:slideViewPr>
    <p:cSldViewPr snapToGrid="0" snapToObjects="1">
      <p:cViewPr>
        <p:scale>
          <a:sx n="72" d="100"/>
          <a:sy n="72" d="100"/>
        </p:scale>
        <p:origin x="80" y="9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F72DF7-2220-44AA-9D21-5D378F5E3D6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BF2BD8A-1B8F-428B-9548-A21B52882EFF}">
      <dgm:prSet/>
      <dgm:spPr/>
      <dgm:t>
        <a:bodyPr/>
        <a:lstStyle/>
        <a:p>
          <a:r>
            <a:rPr lang="en-US" dirty="0"/>
            <a:t>Tools </a:t>
          </a:r>
        </a:p>
      </dgm:t>
    </dgm:pt>
    <dgm:pt modelId="{7EFC042A-EEA7-4327-8226-AA423D9423D2}" type="parTrans" cxnId="{2E414892-B939-44B3-8640-A22FC2E064AE}">
      <dgm:prSet/>
      <dgm:spPr/>
      <dgm:t>
        <a:bodyPr/>
        <a:lstStyle/>
        <a:p>
          <a:endParaRPr lang="en-US"/>
        </a:p>
      </dgm:t>
    </dgm:pt>
    <dgm:pt modelId="{4471D30F-72D3-462C-9680-C38366C11E0C}" type="sibTrans" cxnId="{2E414892-B939-44B3-8640-A22FC2E064AE}">
      <dgm:prSet/>
      <dgm:spPr/>
      <dgm:t>
        <a:bodyPr/>
        <a:lstStyle/>
        <a:p>
          <a:endParaRPr lang="en-US"/>
        </a:p>
      </dgm:t>
    </dgm:pt>
    <dgm:pt modelId="{72782D15-F6B6-408D-9D33-0220737B248B}">
      <dgm:prSet/>
      <dgm:spPr/>
      <dgm:t>
        <a:bodyPr/>
        <a:lstStyle/>
        <a:p>
          <a:r>
            <a:rPr lang="en-US" dirty="0"/>
            <a:t>Data cleaning through R  </a:t>
          </a:r>
        </a:p>
      </dgm:t>
    </dgm:pt>
    <dgm:pt modelId="{213EA2DF-2967-41CC-B19F-A11F9936EB18}" type="parTrans" cxnId="{7D0F1081-A99B-4E56-9095-94923BE9D5EF}">
      <dgm:prSet/>
      <dgm:spPr/>
      <dgm:t>
        <a:bodyPr/>
        <a:lstStyle/>
        <a:p>
          <a:endParaRPr lang="en-US"/>
        </a:p>
      </dgm:t>
    </dgm:pt>
    <dgm:pt modelId="{3DBFFCE7-B4B1-49C2-BFB6-0578F545AB49}" type="sibTrans" cxnId="{7D0F1081-A99B-4E56-9095-94923BE9D5EF}">
      <dgm:prSet/>
      <dgm:spPr/>
      <dgm:t>
        <a:bodyPr/>
        <a:lstStyle/>
        <a:p>
          <a:endParaRPr lang="en-US"/>
        </a:p>
      </dgm:t>
    </dgm:pt>
    <dgm:pt modelId="{F2607B04-2F54-4005-AEFE-0C9C6DEA9780}">
      <dgm:prSet/>
      <dgm:spPr/>
      <dgm:t>
        <a:bodyPr/>
        <a:lstStyle/>
        <a:p>
          <a:r>
            <a:rPr lang="en-US" dirty="0"/>
            <a:t>Data visualizations through R and Tableau</a:t>
          </a:r>
        </a:p>
      </dgm:t>
    </dgm:pt>
    <dgm:pt modelId="{93B4A69F-CEBC-43C9-A85B-A6F88CFFDB89}" type="parTrans" cxnId="{41370F31-CADE-400F-9BC2-34BA1D246AAB}">
      <dgm:prSet/>
      <dgm:spPr/>
      <dgm:t>
        <a:bodyPr/>
        <a:lstStyle/>
        <a:p>
          <a:endParaRPr lang="en-US"/>
        </a:p>
      </dgm:t>
    </dgm:pt>
    <dgm:pt modelId="{772415B6-7B74-4722-9E85-9FAA3F4D96CE}" type="sibTrans" cxnId="{41370F31-CADE-400F-9BC2-34BA1D246AAB}">
      <dgm:prSet/>
      <dgm:spPr/>
      <dgm:t>
        <a:bodyPr/>
        <a:lstStyle/>
        <a:p>
          <a:endParaRPr lang="en-US"/>
        </a:p>
      </dgm:t>
    </dgm:pt>
    <dgm:pt modelId="{760B8B59-E155-0C4A-BA12-A206ABAA731F}" type="pres">
      <dgm:prSet presAssocID="{41F72DF7-2220-44AA-9D21-5D378F5E3D6F}" presName="hierChild1" presStyleCnt="0">
        <dgm:presLayoutVars>
          <dgm:chPref val="1"/>
          <dgm:dir/>
          <dgm:animOne val="branch"/>
          <dgm:animLvl val="lvl"/>
          <dgm:resizeHandles/>
        </dgm:presLayoutVars>
      </dgm:prSet>
      <dgm:spPr/>
    </dgm:pt>
    <dgm:pt modelId="{B9353FD4-EB37-A446-A245-D26598489224}" type="pres">
      <dgm:prSet presAssocID="{DBF2BD8A-1B8F-428B-9548-A21B52882EFF}" presName="hierRoot1" presStyleCnt="0"/>
      <dgm:spPr/>
    </dgm:pt>
    <dgm:pt modelId="{9932CD38-1F93-D145-9810-0B8DDC2DC368}" type="pres">
      <dgm:prSet presAssocID="{DBF2BD8A-1B8F-428B-9548-A21B52882EFF}" presName="composite" presStyleCnt="0"/>
      <dgm:spPr/>
    </dgm:pt>
    <dgm:pt modelId="{EE7BEA12-B00E-EC41-A92D-D8879DD40D01}" type="pres">
      <dgm:prSet presAssocID="{DBF2BD8A-1B8F-428B-9548-A21B52882EFF}" presName="background" presStyleLbl="node0" presStyleIdx="0" presStyleCnt="1"/>
      <dgm:spPr/>
    </dgm:pt>
    <dgm:pt modelId="{64479D53-F8A4-E945-A32B-756FA9795D1A}" type="pres">
      <dgm:prSet presAssocID="{DBF2BD8A-1B8F-428B-9548-A21B52882EFF}" presName="text" presStyleLbl="fgAcc0" presStyleIdx="0" presStyleCnt="1">
        <dgm:presLayoutVars>
          <dgm:chPref val="3"/>
        </dgm:presLayoutVars>
      </dgm:prSet>
      <dgm:spPr/>
    </dgm:pt>
    <dgm:pt modelId="{CBE5F477-FD48-7C44-91D5-24C1E41CC5FD}" type="pres">
      <dgm:prSet presAssocID="{DBF2BD8A-1B8F-428B-9548-A21B52882EFF}" presName="hierChild2" presStyleCnt="0"/>
      <dgm:spPr/>
    </dgm:pt>
    <dgm:pt modelId="{7F7FBCA8-5F38-164C-AE7C-10FCEFE6D835}" type="pres">
      <dgm:prSet presAssocID="{213EA2DF-2967-41CC-B19F-A11F9936EB18}" presName="Name10" presStyleLbl="parChTrans1D2" presStyleIdx="0" presStyleCnt="2"/>
      <dgm:spPr/>
    </dgm:pt>
    <dgm:pt modelId="{47591D3C-23C4-0241-AD48-ED9F93730901}" type="pres">
      <dgm:prSet presAssocID="{72782D15-F6B6-408D-9D33-0220737B248B}" presName="hierRoot2" presStyleCnt="0"/>
      <dgm:spPr/>
    </dgm:pt>
    <dgm:pt modelId="{8E0550B2-075D-FC4B-A9D5-BB811142118A}" type="pres">
      <dgm:prSet presAssocID="{72782D15-F6B6-408D-9D33-0220737B248B}" presName="composite2" presStyleCnt="0"/>
      <dgm:spPr/>
    </dgm:pt>
    <dgm:pt modelId="{81E4CC55-F51B-1242-B16F-7C2E20D0EBE0}" type="pres">
      <dgm:prSet presAssocID="{72782D15-F6B6-408D-9D33-0220737B248B}" presName="background2" presStyleLbl="node2" presStyleIdx="0" presStyleCnt="2"/>
      <dgm:spPr/>
    </dgm:pt>
    <dgm:pt modelId="{9A8D6204-ECE0-F049-89C1-7E0FBB8391D5}" type="pres">
      <dgm:prSet presAssocID="{72782D15-F6B6-408D-9D33-0220737B248B}" presName="text2" presStyleLbl="fgAcc2" presStyleIdx="0" presStyleCnt="2">
        <dgm:presLayoutVars>
          <dgm:chPref val="3"/>
        </dgm:presLayoutVars>
      </dgm:prSet>
      <dgm:spPr/>
    </dgm:pt>
    <dgm:pt modelId="{1420B680-6F98-E94C-9F12-997B8353E123}" type="pres">
      <dgm:prSet presAssocID="{72782D15-F6B6-408D-9D33-0220737B248B}" presName="hierChild3" presStyleCnt="0"/>
      <dgm:spPr/>
    </dgm:pt>
    <dgm:pt modelId="{C292DAE6-F3D3-4D46-87B5-0C39FC3D1F5E}" type="pres">
      <dgm:prSet presAssocID="{93B4A69F-CEBC-43C9-A85B-A6F88CFFDB89}" presName="Name10" presStyleLbl="parChTrans1D2" presStyleIdx="1" presStyleCnt="2"/>
      <dgm:spPr/>
    </dgm:pt>
    <dgm:pt modelId="{B1710152-572E-2F41-81A1-A45E9A585AAB}" type="pres">
      <dgm:prSet presAssocID="{F2607B04-2F54-4005-AEFE-0C9C6DEA9780}" presName="hierRoot2" presStyleCnt="0"/>
      <dgm:spPr/>
    </dgm:pt>
    <dgm:pt modelId="{43CED27E-C038-064D-AADB-4770E978E73A}" type="pres">
      <dgm:prSet presAssocID="{F2607B04-2F54-4005-AEFE-0C9C6DEA9780}" presName="composite2" presStyleCnt="0"/>
      <dgm:spPr/>
    </dgm:pt>
    <dgm:pt modelId="{692BC094-B53C-0F47-B5AC-B1F7A603A97B}" type="pres">
      <dgm:prSet presAssocID="{F2607B04-2F54-4005-AEFE-0C9C6DEA9780}" presName="background2" presStyleLbl="node2" presStyleIdx="1" presStyleCnt="2"/>
      <dgm:spPr/>
    </dgm:pt>
    <dgm:pt modelId="{ED08C1CC-8156-F943-954A-01543F354887}" type="pres">
      <dgm:prSet presAssocID="{F2607B04-2F54-4005-AEFE-0C9C6DEA9780}" presName="text2" presStyleLbl="fgAcc2" presStyleIdx="1" presStyleCnt="2">
        <dgm:presLayoutVars>
          <dgm:chPref val="3"/>
        </dgm:presLayoutVars>
      </dgm:prSet>
      <dgm:spPr/>
    </dgm:pt>
    <dgm:pt modelId="{86CBAFF1-67DB-664A-9036-F9BE4263F1F0}" type="pres">
      <dgm:prSet presAssocID="{F2607B04-2F54-4005-AEFE-0C9C6DEA9780}" presName="hierChild3" presStyleCnt="0"/>
      <dgm:spPr/>
    </dgm:pt>
  </dgm:ptLst>
  <dgm:cxnLst>
    <dgm:cxn modelId="{4598DC1B-B523-4A43-8561-8ABEC1B5B770}" type="presOf" srcId="{93B4A69F-CEBC-43C9-A85B-A6F88CFFDB89}" destId="{C292DAE6-F3D3-4D46-87B5-0C39FC3D1F5E}" srcOrd="0" destOrd="0" presId="urn:microsoft.com/office/officeart/2005/8/layout/hierarchy1"/>
    <dgm:cxn modelId="{41370F31-CADE-400F-9BC2-34BA1D246AAB}" srcId="{DBF2BD8A-1B8F-428B-9548-A21B52882EFF}" destId="{F2607B04-2F54-4005-AEFE-0C9C6DEA9780}" srcOrd="1" destOrd="0" parTransId="{93B4A69F-CEBC-43C9-A85B-A6F88CFFDB89}" sibTransId="{772415B6-7B74-4722-9E85-9FAA3F4D96CE}"/>
    <dgm:cxn modelId="{BDFC9639-4D99-7540-A3BD-892696A85334}" type="presOf" srcId="{DBF2BD8A-1B8F-428B-9548-A21B52882EFF}" destId="{64479D53-F8A4-E945-A32B-756FA9795D1A}" srcOrd="0" destOrd="0" presId="urn:microsoft.com/office/officeart/2005/8/layout/hierarchy1"/>
    <dgm:cxn modelId="{F4478B44-ED8D-6340-8CA5-8E7B29A5376C}" type="presOf" srcId="{213EA2DF-2967-41CC-B19F-A11F9936EB18}" destId="{7F7FBCA8-5F38-164C-AE7C-10FCEFE6D835}" srcOrd="0" destOrd="0" presId="urn:microsoft.com/office/officeart/2005/8/layout/hierarchy1"/>
    <dgm:cxn modelId="{0F81D264-5926-C642-95B0-7B83033E385A}" type="presOf" srcId="{72782D15-F6B6-408D-9D33-0220737B248B}" destId="{9A8D6204-ECE0-F049-89C1-7E0FBB8391D5}" srcOrd="0" destOrd="0" presId="urn:microsoft.com/office/officeart/2005/8/layout/hierarchy1"/>
    <dgm:cxn modelId="{7D0F1081-A99B-4E56-9095-94923BE9D5EF}" srcId="{DBF2BD8A-1B8F-428B-9548-A21B52882EFF}" destId="{72782D15-F6B6-408D-9D33-0220737B248B}" srcOrd="0" destOrd="0" parTransId="{213EA2DF-2967-41CC-B19F-A11F9936EB18}" sibTransId="{3DBFFCE7-B4B1-49C2-BFB6-0578F545AB49}"/>
    <dgm:cxn modelId="{2E414892-B939-44B3-8640-A22FC2E064AE}" srcId="{41F72DF7-2220-44AA-9D21-5D378F5E3D6F}" destId="{DBF2BD8A-1B8F-428B-9548-A21B52882EFF}" srcOrd="0" destOrd="0" parTransId="{7EFC042A-EEA7-4327-8226-AA423D9423D2}" sibTransId="{4471D30F-72D3-462C-9680-C38366C11E0C}"/>
    <dgm:cxn modelId="{36F968D6-5618-8C43-8255-2A15B7C5EBC6}" type="presOf" srcId="{F2607B04-2F54-4005-AEFE-0C9C6DEA9780}" destId="{ED08C1CC-8156-F943-954A-01543F354887}" srcOrd="0" destOrd="0" presId="urn:microsoft.com/office/officeart/2005/8/layout/hierarchy1"/>
    <dgm:cxn modelId="{4CE942F7-5206-7740-B858-C06E69225C2C}" type="presOf" srcId="{41F72DF7-2220-44AA-9D21-5D378F5E3D6F}" destId="{760B8B59-E155-0C4A-BA12-A206ABAA731F}" srcOrd="0" destOrd="0" presId="urn:microsoft.com/office/officeart/2005/8/layout/hierarchy1"/>
    <dgm:cxn modelId="{759DC87A-3573-5A4E-9DCE-2E378A2D60F6}" type="presParOf" srcId="{760B8B59-E155-0C4A-BA12-A206ABAA731F}" destId="{B9353FD4-EB37-A446-A245-D26598489224}" srcOrd="0" destOrd="0" presId="urn:microsoft.com/office/officeart/2005/8/layout/hierarchy1"/>
    <dgm:cxn modelId="{51F11197-0DB8-D945-BDBC-3609B39787EA}" type="presParOf" srcId="{B9353FD4-EB37-A446-A245-D26598489224}" destId="{9932CD38-1F93-D145-9810-0B8DDC2DC368}" srcOrd="0" destOrd="0" presId="urn:microsoft.com/office/officeart/2005/8/layout/hierarchy1"/>
    <dgm:cxn modelId="{7D175447-47EF-864D-9673-E2C06A4EBF2B}" type="presParOf" srcId="{9932CD38-1F93-D145-9810-0B8DDC2DC368}" destId="{EE7BEA12-B00E-EC41-A92D-D8879DD40D01}" srcOrd="0" destOrd="0" presId="urn:microsoft.com/office/officeart/2005/8/layout/hierarchy1"/>
    <dgm:cxn modelId="{0A0C3963-7653-4843-8776-166703F0BB77}" type="presParOf" srcId="{9932CD38-1F93-D145-9810-0B8DDC2DC368}" destId="{64479D53-F8A4-E945-A32B-756FA9795D1A}" srcOrd="1" destOrd="0" presId="urn:microsoft.com/office/officeart/2005/8/layout/hierarchy1"/>
    <dgm:cxn modelId="{70BE614E-A13B-1849-AFD7-6FB456D106BA}" type="presParOf" srcId="{B9353FD4-EB37-A446-A245-D26598489224}" destId="{CBE5F477-FD48-7C44-91D5-24C1E41CC5FD}" srcOrd="1" destOrd="0" presId="urn:microsoft.com/office/officeart/2005/8/layout/hierarchy1"/>
    <dgm:cxn modelId="{2D3ADB9B-919B-DC46-9719-55545B441C39}" type="presParOf" srcId="{CBE5F477-FD48-7C44-91D5-24C1E41CC5FD}" destId="{7F7FBCA8-5F38-164C-AE7C-10FCEFE6D835}" srcOrd="0" destOrd="0" presId="urn:microsoft.com/office/officeart/2005/8/layout/hierarchy1"/>
    <dgm:cxn modelId="{2BA3CE24-3A28-D14E-9180-1AFE03451A26}" type="presParOf" srcId="{CBE5F477-FD48-7C44-91D5-24C1E41CC5FD}" destId="{47591D3C-23C4-0241-AD48-ED9F93730901}" srcOrd="1" destOrd="0" presId="urn:microsoft.com/office/officeart/2005/8/layout/hierarchy1"/>
    <dgm:cxn modelId="{7A970CBE-42DC-B847-9044-9E82F37102ED}" type="presParOf" srcId="{47591D3C-23C4-0241-AD48-ED9F93730901}" destId="{8E0550B2-075D-FC4B-A9D5-BB811142118A}" srcOrd="0" destOrd="0" presId="urn:microsoft.com/office/officeart/2005/8/layout/hierarchy1"/>
    <dgm:cxn modelId="{4D94C2E9-E65F-4E4C-ADAD-4E90EBB63DA9}" type="presParOf" srcId="{8E0550B2-075D-FC4B-A9D5-BB811142118A}" destId="{81E4CC55-F51B-1242-B16F-7C2E20D0EBE0}" srcOrd="0" destOrd="0" presId="urn:microsoft.com/office/officeart/2005/8/layout/hierarchy1"/>
    <dgm:cxn modelId="{7C2B0B43-CE2E-684B-8A4D-1797F0498EB4}" type="presParOf" srcId="{8E0550B2-075D-FC4B-A9D5-BB811142118A}" destId="{9A8D6204-ECE0-F049-89C1-7E0FBB8391D5}" srcOrd="1" destOrd="0" presId="urn:microsoft.com/office/officeart/2005/8/layout/hierarchy1"/>
    <dgm:cxn modelId="{0EB27A41-75C7-F249-B8AB-6CF40A442210}" type="presParOf" srcId="{47591D3C-23C4-0241-AD48-ED9F93730901}" destId="{1420B680-6F98-E94C-9F12-997B8353E123}" srcOrd="1" destOrd="0" presId="urn:microsoft.com/office/officeart/2005/8/layout/hierarchy1"/>
    <dgm:cxn modelId="{53181233-45AE-F74E-B6BD-F970E3DEF189}" type="presParOf" srcId="{CBE5F477-FD48-7C44-91D5-24C1E41CC5FD}" destId="{C292DAE6-F3D3-4D46-87B5-0C39FC3D1F5E}" srcOrd="2" destOrd="0" presId="urn:microsoft.com/office/officeart/2005/8/layout/hierarchy1"/>
    <dgm:cxn modelId="{5C40E48D-6012-C44C-9899-8D3B05825AE7}" type="presParOf" srcId="{CBE5F477-FD48-7C44-91D5-24C1E41CC5FD}" destId="{B1710152-572E-2F41-81A1-A45E9A585AAB}" srcOrd="3" destOrd="0" presId="urn:microsoft.com/office/officeart/2005/8/layout/hierarchy1"/>
    <dgm:cxn modelId="{0780EE43-DFF8-F546-B701-16F0C9EF6CFF}" type="presParOf" srcId="{B1710152-572E-2F41-81A1-A45E9A585AAB}" destId="{43CED27E-C038-064D-AADB-4770E978E73A}" srcOrd="0" destOrd="0" presId="urn:microsoft.com/office/officeart/2005/8/layout/hierarchy1"/>
    <dgm:cxn modelId="{96528738-CBAC-5046-A8D2-494BAEE3EDC5}" type="presParOf" srcId="{43CED27E-C038-064D-AADB-4770E978E73A}" destId="{692BC094-B53C-0F47-B5AC-B1F7A603A97B}" srcOrd="0" destOrd="0" presId="urn:microsoft.com/office/officeart/2005/8/layout/hierarchy1"/>
    <dgm:cxn modelId="{BD40CCE1-8147-1B4F-86A5-BB7552715640}" type="presParOf" srcId="{43CED27E-C038-064D-AADB-4770E978E73A}" destId="{ED08C1CC-8156-F943-954A-01543F354887}" srcOrd="1" destOrd="0" presId="urn:microsoft.com/office/officeart/2005/8/layout/hierarchy1"/>
    <dgm:cxn modelId="{6DF30A11-DF66-B648-9715-6A6F23640F13}" type="presParOf" srcId="{B1710152-572E-2F41-81A1-A45E9A585AAB}" destId="{86CBAFF1-67DB-664A-9036-F9BE4263F1F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F28DC9-5A7C-497B-AB31-143100A5112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46FCC61-F9DB-4702-A11D-A54B1515B403}">
      <dgm:prSet/>
      <dgm:spPr/>
      <dgm:t>
        <a:bodyPr/>
        <a:lstStyle/>
        <a:p>
          <a:r>
            <a:rPr lang="en-US" dirty="0"/>
            <a:t>- Advertisements and marketing campaigns should be carried out in the Summer, because it is the most popular season.</a:t>
          </a:r>
        </a:p>
      </dgm:t>
    </dgm:pt>
    <dgm:pt modelId="{47D13397-4F04-4504-AE69-3B2090177842}" type="parTrans" cxnId="{C52C8D31-4F03-48A3-B87D-AD95E87C2E6C}">
      <dgm:prSet/>
      <dgm:spPr/>
      <dgm:t>
        <a:bodyPr/>
        <a:lstStyle/>
        <a:p>
          <a:endParaRPr lang="en-US"/>
        </a:p>
      </dgm:t>
    </dgm:pt>
    <dgm:pt modelId="{844DE441-9B94-4B36-B228-49507266E172}" type="sibTrans" cxnId="{C52C8D31-4F03-48A3-B87D-AD95E87C2E6C}">
      <dgm:prSet/>
      <dgm:spPr/>
      <dgm:t>
        <a:bodyPr/>
        <a:lstStyle/>
        <a:p>
          <a:endParaRPr lang="en-US"/>
        </a:p>
      </dgm:t>
    </dgm:pt>
    <dgm:pt modelId="{3B4A98A4-2A41-4C45-8E84-8E9348C34AEA}">
      <dgm:prSet/>
      <dgm:spPr/>
      <dgm:t>
        <a:bodyPr/>
        <a:lstStyle/>
        <a:p>
          <a:r>
            <a:rPr lang="en-US" dirty="0"/>
            <a:t>- A new annual membership which has a lower price, a limitation on the ride length from Monday to Friday and free limit on Saturday and Sunday should be introduced. The target is the casual users who use the services much more on the weekend compared to the rest of the week, according to the data.  </a:t>
          </a:r>
        </a:p>
        <a:p>
          <a:endParaRPr lang="en-US" dirty="0"/>
        </a:p>
      </dgm:t>
    </dgm:pt>
    <dgm:pt modelId="{F1A59708-01B8-40BB-A08C-77BB447C3BB3}" type="parTrans" cxnId="{BF989BFF-B3A4-4428-BCE5-64A46A8A9FFE}">
      <dgm:prSet/>
      <dgm:spPr/>
      <dgm:t>
        <a:bodyPr/>
        <a:lstStyle/>
        <a:p>
          <a:endParaRPr lang="en-US"/>
        </a:p>
      </dgm:t>
    </dgm:pt>
    <dgm:pt modelId="{D7C40273-4688-461C-9F12-BB510A00E2B4}" type="sibTrans" cxnId="{BF989BFF-B3A4-4428-BCE5-64A46A8A9FFE}">
      <dgm:prSet/>
      <dgm:spPr/>
      <dgm:t>
        <a:bodyPr/>
        <a:lstStyle/>
        <a:p>
          <a:endParaRPr lang="en-US"/>
        </a:p>
      </dgm:t>
    </dgm:pt>
    <dgm:pt modelId="{3C124806-BCAD-4A9D-B1DE-8236E2D261FB}">
      <dgm:prSet/>
      <dgm:spPr/>
      <dgm:t>
        <a:bodyPr/>
        <a:lstStyle/>
        <a:p>
          <a:r>
            <a:rPr lang="en-US" dirty="0"/>
            <a:t>- Discounts for the casual users who wants to become annual members on the first year should be introduced.</a:t>
          </a:r>
        </a:p>
      </dgm:t>
    </dgm:pt>
    <dgm:pt modelId="{E8BDB8A3-D14F-45B6-9225-DE947D6CB3E0}" type="parTrans" cxnId="{94DA5F4A-EAEA-47EC-87C5-69A33A4FAB81}">
      <dgm:prSet/>
      <dgm:spPr/>
      <dgm:t>
        <a:bodyPr/>
        <a:lstStyle/>
        <a:p>
          <a:endParaRPr lang="en-US"/>
        </a:p>
      </dgm:t>
    </dgm:pt>
    <dgm:pt modelId="{1F254AC7-1CE3-40A3-879A-747460E46F67}" type="sibTrans" cxnId="{94DA5F4A-EAEA-47EC-87C5-69A33A4FAB81}">
      <dgm:prSet/>
      <dgm:spPr/>
      <dgm:t>
        <a:bodyPr/>
        <a:lstStyle/>
        <a:p>
          <a:endParaRPr lang="en-US"/>
        </a:p>
      </dgm:t>
    </dgm:pt>
    <dgm:pt modelId="{77F5DD23-F316-5144-B773-4A18A9E7E00E}" type="pres">
      <dgm:prSet presAssocID="{22F28DC9-5A7C-497B-AB31-143100A51126}" presName="vert0" presStyleCnt="0">
        <dgm:presLayoutVars>
          <dgm:dir/>
          <dgm:animOne val="branch"/>
          <dgm:animLvl val="lvl"/>
        </dgm:presLayoutVars>
      </dgm:prSet>
      <dgm:spPr/>
    </dgm:pt>
    <dgm:pt modelId="{A9143418-99D2-5A4D-9139-A97AF0EBE608}" type="pres">
      <dgm:prSet presAssocID="{E46FCC61-F9DB-4702-A11D-A54B1515B403}" presName="thickLine" presStyleLbl="alignNode1" presStyleIdx="0" presStyleCnt="3"/>
      <dgm:spPr/>
    </dgm:pt>
    <dgm:pt modelId="{D0419418-C805-3242-B1DD-A351A69CA831}" type="pres">
      <dgm:prSet presAssocID="{E46FCC61-F9DB-4702-A11D-A54B1515B403}" presName="horz1" presStyleCnt="0"/>
      <dgm:spPr/>
    </dgm:pt>
    <dgm:pt modelId="{483E83A6-5919-6F4C-8C4A-556C75350682}" type="pres">
      <dgm:prSet presAssocID="{E46FCC61-F9DB-4702-A11D-A54B1515B403}" presName="tx1" presStyleLbl="revTx" presStyleIdx="0" presStyleCnt="3"/>
      <dgm:spPr/>
    </dgm:pt>
    <dgm:pt modelId="{F2982F88-1CC2-3145-B8D8-CD41F006F9EA}" type="pres">
      <dgm:prSet presAssocID="{E46FCC61-F9DB-4702-A11D-A54B1515B403}" presName="vert1" presStyleCnt="0"/>
      <dgm:spPr/>
    </dgm:pt>
    <dgm:pt modelId="{B58EF390-1BB7-4B45-A4C1-4AD038E24A13}" type="pres">
      <dgm:prSet presAssocID="{3B4A98A4-2A41-4C45-8E84-8E9348C34AEA}" presName="thickLine" presStyleLbl="alignNode1" presStyleIdx="1" presStyleCnt="3"/>
      <dgm:spPr/>
    </dgm:pt>
    <dgm:pt modelId="{CFB43DED-F05A-E344-A803-628B5CC037B0}" type="pres">
      <dgm:prSet presAssocID="{3B4A98A4-2A41-4C45-8E84-8E9348C34AEA}" presName="horz1" presStyleCnt="0"/>
      <dgm:spPr/>
    </dgm:pt>
    <dgm:pt modelId="{77B94243-5F50-AE47-82F8-2560DFFBE3A2}" type="pres">
      <dgm:prSet presAssocID="{3B4A98A4-2A41-4C45-8E84-8E9348C34AEA}" presName="tx1" presStyleLbl="revTx" presStyleIdx="1" presStyleCnt="3"/>
      <dgm:spPr/>
    </dgm:pt>
    <dgm:pt modelId="{FCBCC5BE-8793-8E4D-B6CE-AB01669461CD}" type="pres">
      <dgm:prSet presAssocID="{3B4A98A4-2A41-4C45-8E84-8E9348C34AEA}" presName="vert1" presStyleCnt="0"/>
      <dgm:spPr/>
    </dgm:pt>
    <dgm:pt modelId="{114D1090-4B39-9943-A6BE-CFF4482127B3}" type="pres">
      <dgm:prSet presAssocID="{3C124806-BCAD-4A9D-B1DE-8236E2D261FB}" presName="thickLine" presStyleLbl="alignNode1" presStyleIdx="2" presStyleCnt="3"/>
      <dgm:spPr/>
    </dgm:pt>
    <dgm:pt modelId="{3F344AFB-C858-4F4A-8903-10999086FBA2}" type="pres">
      <dgm:prSet presAssocID="{3C124806-BCAD-4A9D-B1DE-8236E2D261FB}" presName="horz1" presStyleCnt="0"/>
      <dgm:spPr/>
    </dgm:pt>
    <dgm:pt modelId="{B0706D43-5AC7-E346-9F5B-B88256C42826}" type="pres">
      <dgm:prSet presAssocID="{3C124806-BCAD-4A9D-B1DE-8236E2D261FB}" presName="tx1" presStyleLbl="revTx" presStyleIdx="2" presStyleCnt="3"/>
      <dgm:spPr/>
    </dgm:pt>
    <dgm:pt modelId="{965A6D85-0266-294F-A25B-B0309A8F263C}" type="pres">
      <dgm:prSet presAssocID="{3C124806-BCAD-4A9D-B1DE-8236E2D261FB}" presName="vert1" presStyleCnt="0"/>
      <dgm:spPr/>
    </dgm:pt>
  </dgm:ptLst>
  <dgm:cxnLst>
    <dgm:cxn modelId="{C52C8D31-4F03-48A3-B87D-AD95E87C2E6C}" srcId="{22F28DC9-5A7C-497B-AB31-143100A51126}" destId="{E46FCC61-F9DB-4702-A11D-A54B1515B403}" srcOrd="0" destOrd="0" parTransId="{47D13397-4F04-4504-AE69-3B2090177842}" sibTransId="{844DE441-9B94-4B36-B228-49507266E172}"/>
    <dgm:cxn modelId="{94DA5F4A-EAEA-47EC-87C5-69A33A4FAB81}" srcId="{22F28DC9-5A7C-497B-AB31-143100A51126}" destId="{3C124806-BCAD-4A9D-B1DE-8236E2D261FB}" srcOrd="2" destOrd="0" parTransId="{E8BDB8A3-D14F-45B6-9225-DE947D6CB3E0}" sibTransId="{1F254AC7-1CE3-40A3-879A-747460E46F67}"/>
    <dgm:cxn modelId="{57F7A789-8E53-BE43-86B9-33A2BB0E02A2}" type="presOf" srcId="{22F28DC9-5A7C-497B-AB31-143100A51126}" destId="{77F5DD23-F316-5144-B773-4A18A9E7E00E}" srcOrd="0" destOrd="0" presId="urn:microsoft.com/office/officeart/2008/layout/LinedList"/>
    <dgm:cxn modelId="{226CBC89-B975-BE47-B943-DAFBAAB768E7}" type="presOf" srcId="{E46FCC61-F9DB-4702-A11D-A54B1515B403}" destId="{483E83A6-5919-6F4C-8C4A-556C75350682}" srcOrd="0" destOrd="0" presId="urn:microsoft.com/office/officeart/2008/layout/LinedList"/>
    <dgm:cxn modelId="{82011A8C-0AC8-ED4D-BA08-91679B03F5D3}" type="presOf" srcId="{3C124806-BCAD-4A9D-B1DE-8236E2D261FB}" destId="{B0706D43-5AC7-E346-9F5B-B88256C42826}" srcOrd="0" destOrd="0" presId="urn:microsoft.com/office/officeart/2008/layout/LinedList"/>
    <dgm:cxn modelId="{5CA843CB-7E80-D647-AFEE-E96F34BC3374}" type="presOf" srcId="{3B4A98A4-2A41-4C45-8E84-8E9348C34AEA}" destId="{77B94243-5F50-AE47-82F8-2560DFFBE3A2}" srcOrd="0" destOrd="0" presId="urn:microsoft.com/office/officeart/2008/layout/LinedList"/>
    <dgm:cxn modelId="{BF989BFF-B3A4-4428-BCE5-64A46A8A9FFE}" srcId="{22F28DC9-5A7C-497B-AB31-143100A51126}" destId="{3B4A98A4-2A41-4C45-8E84-8E9348C34AEA}" srcOrd="1" destOrd="0" parTransId="{F1A59708-01B8-40BB-A08C-77BB447C3BB3}" sibTransId="{D7C40273-4688-461C-9F12-BB510A00E2B4}"/>
    <dgm:cxn modelId="{2F10B2DA-32A2-994F-9538-79ABC8BC4C5B}" type="presParOf" srcId="{77F5DD23-F316-5144-B773-4A18A9E7E00E}" destId="{A9143418-99D2-5A4D-9139-A97AF0EBE608}" srcOrd="0" destOrd="0" presId="urn:microsoft.com/office/officeart/2008/layout/LinedList"/>
    <dgm:cxn modelId="{FE6D5A05-CEDC-FB46-8A7B-BF5E47F8A674}" type="presParOf" srcId="{77F5DD23-F316-5144-B773-4A18A9E7E00E}" destId="{D0419418-C805-3242-B1DD-A351A69CA831}" srcOrd="1" destOrd="0" presId="urn:microsoft.com/office/officeart/2008/layout/LinedList"/>
    <dgm:cxn modelId="{4DFAEFEC-8F35-8A48-BA89-5C47C2315A49}" type="presParOf" srcId="{D0419418-C805-3242-B1DD-A351A69CA831}" destId="{483E83A6-5919-6F4C-8C4A-556C75350682}" srcOrd="0" destOrd="0" presId="urn:microsoft.com/office/officeart/2008/layout/LinedList"/>
    <dgm:cxn modelId="{9C47FC1D-2090-5042-ADC5-7B824DF95363}" type="presParOf" srcId="{D0419418-C805-3242-B1DD-A351A69CA831}" destId="{F2982F88-1CC2-3145-B8D8-CD41F006F9EA}" srcOrd="1" destOrd="0" presId="urn:microsoft.com/office/officeart/2008/layout/LinedList"/>
    <dgm:cxn modelId="{33075861-8507-0841-93FC-72DC1077235F}" type="presParOf" srcId="{77F5DD23-F316-5144-B773-4A18A9E7E00E}" destId="{B58EF390-1BB7-4B45-A4C1-4AD038E24A13}" srcOrd="2" destOrd="0" presId="urn:microsoft.com/office/officeart/2008/layout/LinedList"/>
    <dgm:cxn modelId="{F3487E98-9E71-9047-810A-A18DB3580D0A}" type="presParOf" srcId="{77F5DD23-F316-5144-B773-4A18A9E7E00E}" destId="{CFB43DED-F05A-E344-A803-628B5CC037B0}" srcOrd="3" destOrd="0" presId="urn:microsoft.com/office/officeart/2008/layout/LinedList"/>
    <dgm:cxn modelId="{7EBA314B-76D2-E64C-9B27-38114890BB73}" type="presParOf" srcId="{CFB43DED-F05A-E344-A803-628B5CC037B0}" destId="{77B94243-5F50-AE47-82F8-2560DFFBE3A2}" srcOrd="0" destOrd="0" presId="urn:microsoft.com/office/officeart/2008/layout/LinedList"/>
    <dgm:cxn modelId="{FE90DE16-AF24-064C-B7D2-0163BE21112A}" type="presParOf" srcId="{CFB43DED-F05A-E344-A803-628B5CC037B0}" destId="{FCBCC5BE-8793-8E4D-B6CE-AB01669461CD}" srcOrd="1" destOrd="0" presId="urn:microsoft.com/office/officeart/2008/layout/LinedList"/>
    <dgm:cxn modelId="{3BDA92C2-579D-DD48-B86A-C5F39836950D}" type="presParOf" srcId="{77F5DD23-F316-5144-B773-4A18A9E7E00E}" destId="{114D1090-4B39-9943-A6BE-CFF4482127B3}" srcOrd="4" destOrd="0" presId="urn:microsoft.com/office/officeart/2008/layout/LinedList"/>
    <dgm:cxn modelId="{4C7AC016-CA03-B64A-8407-555FE59E3815}" type="presParOf" srcId="{77F5DD23-F316-5144-B773-4A18A9E7E00E}" destId="{3F344AFB-C858-4F4A-8903-10999086FBA2}" srcOrd="5" destOrd="0" presId="urn:microsoft.com/office/officeart/2008/layout/LinedList"/>
    <dgm:cxn modelId="{107268A6-3B1E-6E47-AE28-F6105A93366C}" type="presParOf" srcId="{3F344AFB-C858-4F4A-8903-10999086FBA2}" destId="{B0706D43-5AC7-E346-9F5B-B88256C42826}" srcOrd="0" destOrd="0" presId="urn:microsoft.com/office/officeart/2008/layout/LinedList"/>
    <dgm:cxn modelId="{2E895F1C-4535-3044-B356-DACA09EB67B3}" type="presParOf" srcId="{3F344AFB-C858-4F4A-8903-10999086FBA2}" destId="{965A6D85-0266-294F-A25B-B0309A8F263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2DAE6-F3D3-4D46-87B5-0C39FC3D1F5E}">
      <dsp:nvSpPr>
        <dsp:cNvPr id="0" name=""/>
        <dsp:cNvSpPr/>
      </dsp:nvSpPr>
      <dsp:spPr>
        <a:xfrm>
          <a:off x="5306102" y="1674600"/>
          <a:ext cx="1610733" cy="766562"/>
        </a:xfrm>
        <a:custGeom>
          <a:avLst/>
          <a:gdLst/>
          <a:ahLst/>
          <a:cxnLst/>
          <a:rect l="0" t="0" r="0" b="0"/>
          <a:pathLst>
            <a:path>
              <a:moveTo>
                <a:pt x="0" y="0"/>
              </a:moveTo>
              <a:lnTo>
                <a:pt x="0" y="522390"/>
              </a:lnTo>
              <a:lnTo>
                <a:pt x="1610733" y="522390"/>
              </a:lnTo>
              <a:lnTo>
                <a:pt x="1610733" y="7665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7FBCA8-5F38-164C-AE7C-10FCEFE6D835}">
      <dsp:nvSpPr>
        <dsp:cNvPr id="0" name=""/>
        <dsp:cNvSpPr/>
      </dsp:nvSpPr>
      <dsp:spPr>
        <a:xfrm>
          <a:off x="3695369" y="1674600"/>
          <a:ext cx="1610733" cy="766562"/>
        </a:xfrm>
        <a:custGeom>
          <a:avLst/>
          <a:gdLst/>
          <a:ahLst/>
          <a:cxnLst/>
          <a:rect l="0" t="0" r="0" b="0"/>
          <a:pathLst>
            <a:path>
              <a:moveTo>
                <a:pt x="1610733" y="0"/>
              </a:moveTo>
              <a:lnTo>
                <a:pt x="1610733" y="522390"/>
              </a:lnTo>
              <a:lnTo>
                <a:pt x="0" y="522390"/>
              </a:lnTo>
              <a:lnTo>
                <a:pt x="0" y="7665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7BEA12-B00E-EC41-A92D-D8879DD40D01}">
      <dsp:nvSpPr>
        <dsp:cNvPr id="0" name=""/>
        <dsp:cNvSpPr/>
      </dsp:nvSpPr>
      <dsp:spPr>
        <a:xfrm>
          <a:off x="3988229" y="902"/>
          <a:ext cx="2635745" cy="16736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479D53-F8A4-E945-A32B-756FA9795D1A}">
      <dsp:nvSpPr>
        <dsp:cNvPr id="0" name=""/>
        <dsp:cNvSpPr/>
      </dsp:nvSpPr>
      <dsp:spPr>
        <a:xfrm>
          <a:off x="4281090" y="279119"/>
          <a:ext cx="2635745" cy="167369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Tools </a:t>
          </a:r>
        </a:p>
      </dsp:txBody>
      <dsp:txXfrm>
        <a:off x="4330111" y="328140"/>
        <a:ext cx="2537703" cy="1575656"/>
      </dsp:txXfrm>
    </dsp:sp>
    <dsp:sp modelId="{81E4CC55-F51B-1242-B16F-7C2E20D0EBE0}">
      <dsp:nvSpPr>
        <dsp:cNvPr id="0" name=""/>
        <dsp:cNvSpPr/>
      </dsp:nvSpPr>
      <dsp:spPr>
        <a:xfrm>
          <a:off x="2377496" y="2441163"/>
          <a:ext cx="2635745" cy="16736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8D6204-ECE0-F049-89C1-7E0FBB8391D5}">
      <dsp:nvSpPr>
        <dsp:cNvPr id="0" name=""/>
        <dsp:cNvSpPr/>
      </dsp:nvSpPr>
      <dsp:spPr>
        <a:xfrm>
          <a:off x="2670356" y="2719381"/>
          <a:ext cx="2635745" cy="167369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Data cleaning through R  </a:t>
          </a:r>
        </a:p>
      </dsp:txBody>
      <dsp:txXfrm>
        <a:off x="2719377" y="2768402"/>
        <a:ext cx="2537703" cy="1575656"/>
      </dsp:txXfrm>
    </dsp:sp>
    <dsp:sp modelId="{692BC094-B53C-0F47-B5AC-B1F7A603A97B}">
      <dsp:nvSpPr>
        <dsp:cNvPr id="0" name=""/>
        <dsp:cNvSpPr/>
      </dsp:nvSpPr>
      <dsp:spPr>
        <a:xfrm>
          <a:off x="5598963" y="2441163"/>
          <a:ext cx="2635745" cy="16736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08C1CC-8156-F943-954A-01543F354887}">
      <dsp:nvSpPr>
        <dsp:cNvPr id="0" name=""/>
        <dsp:cNvSpPr/>
      </dsp:nvSpPr>
      <dsp:spPr>
        <a:xfrm>
          <a:off x="5891823" y="2719381"/>
          <a:ext cx="2635745" cy="167369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Data visualizations through R and Tableau</a:t>
          </a:r>
        </a:p>
      </dsp:txBody>
      <dsp:txXfrm>
        <a:off x="5940844" y="2768402"/>
        <a:ext cx="2537703" cy="1575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143418-99D2-5A4D-9139-A97AF0EBE608}">
      <dsp:nvSpPr>
        <dsp:cNvPr id="0" name=""/>
        <dsp:cNvSpPr/>
      </dsp:nvSpPr>
      <dsp:spPr>
        <a:xfrm>
          <a:off x="0" y="2205"/>
          <a:ext cx="64785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83A6-5919-6F4C-8C4A-556C75350682}">
      <dsp:nvSpPr>
        <dsp:cNvPr id="0" name=""/>
        <dsp:cNvSpPr/>
      </dsp:nvSpPr>
      <dsp:spPr>
        <a:xfrm>
          <a:off x="0" y="2205"/>
          <a:ext cx="6478512" cy="1503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 Advertisements and marketing campaigns should be carried out in the Summer, because it is the most popular season.</a:t>
          </a:r>
        </a:p>
      </dsp:txBody>
      <dsp:txXfrm>
        <a:off x="0" y="2205"/>
        <a:ext cx="6478512" cy="1503983"/>
      </dsp:txXfrm>
    </dsp:sp>
    <dsp:sp modelId="{B58EF390-1BB7-4B45-A4C1-4AD038E24A13}">
      <dsp:nvSpPr>
        <dsp:cNvPr id="0" name=""/>
        <dsp:cNvSpPr/>
      </dsp:nvSpPr>
      <dsp:spPr>
        <a:xfrm>
          <a:off x="0" y="1506188"/>
          <a:ext cx="64785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B94243-5F50-AE47-82F8-2560DFFBE3A2}">
      <dsp:nvSpPr>
        <dsp:cNvPr id="0" name=""/>
        <dsp:cNvSpPr/>
      </dsp:nvSpPr>
      <dsp:spPr>
        <a:xfrm>
          <a:off x="0" y="1506188"/>
          <a:ext cx="6478512" cy="1503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 A new annual membership which has a lower price, a limitation on the ride length from Monday to Friday and free limit on Saturday and Sunday should be introduced. The target is the casual users who use the services much more on the weekend compared to the rest of the week, according to the data.  </a:t>
          </a:r>
        </a:p>
        <a:p>
          <a:pPr marL="0" lvl="0" indent="0" algn="l" defTabSz="666750">
            <a:lnSpc>
              <a:spcPct val="90000"/>
            </a:lnSpc>
            <a:spcBef>
              <a:spcPct val="0"/>
            </a:spcBef>
            <a:spcAft>
              <a:spcPct val="35000"/>
            </a:spcAft>
            <a:buNone/>
          </a:pPr>
          <a:endParaRPr lang="en-US" sz="1500" kern="1200" dirty="0"/>
        </a:p>
      </dsp:txBody>
      <dsp:txXfrm>
        <a:off x="0" y="1506188"/>
        <a:ext cx="6478512" cy="1503983"/>
      </dsp:txXfrm>
    </dsp:sp>
    <dsp:sp modelId="{114D1090-4B39-9943-A6BE-CFF4482127B3}">
      <dsp:nvSpPr>
        <dsp:cNvPr id="0" name=""/>
        <dsp:cNvSpPr/>
      </dsp:nvSpPr>
      <dsp:spPr>
        <a:xfrm>
          <a:off x="0" y="3010172"/>
          <a:ext cx="64785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706D43-5AC7-E346-9F5B-B88256C42826}">
      <dsp:nvSpPr>
        <dsp:cNvPr id="0" name=""/>
        <dsp:cNvSpPr/>
      </dsp:nvSpPr>
      <dsp:spPr>
        <a:xfrm>
          <a:off x="0" y="3010172"/>
          <a:ext cx="6478512" cy="1503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 Discounts for the casual users who wants to become annual members on the first year should be introduced.</a:t>
          </a:r>
        </a:p>
      </dsp:txBody>
      <dsp:txXfrm>
        <a:off x="0" y="3010172"/>
        <a:ext cx="6478512" cy="150398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F270C96-5FCD-F343-8600-223F6E3B9C66}"/>
              </a:ext>
            </a:extLst>
          </p:cNvPr>
          <p:cNvSpPr>
            <a:spLocks noGrp="1"/>
          </p:cNvSpPr>
          <p:nvPr>
            <p:ph type="ctrTitle"/>
          </p:nvPr>
        </p:nvSpPr>
        <p:spPr>
          <a:xfrm>
            <a:off x="1524000" y="1122363"/>
            <a:ext cx="9144000" cy="2387600"/>
          </a:xfrm>
        </p:spPr>
        <p:txBody>
          <a:bodyPr anchor="b"/>
          <a:lstStyle>
            <a:lvl1pPr algn="ctr">
              <a:defRPr sz="6000"/>
            </a:lvl1pPr>
          </a:lstStyle>
          <a:p>
            <a:r>
              <a:rPr lang="sv-SE"/>
              <a:t>Klicka här för att ändra mall för rubrikformat</a:t>
            </a:r>
            <a:endParaRPr lang="sv-GB"/>
          </a:p>
        </p:txBody>
      </p:sp>
      <p:sp>
        <p:nvSpPr>
          <p:cNvPr id="3" name="Underrubrik 2">
            <a:extLst>
              <a:ext uri="{FF2B5EF4-FFF2-40B4-BE49-F238E27FC236}">
                <a16:creationId xmlns:a16="http://schemas.microsoft.com/office/drawing/2014/main" id="{D51167DF-996E-3A4F-9CDB-96DD8289A7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endParaRPr lang="sv-GB"/>
          </a:p>
        </p:txBody>
      </p:sp>
      <p:sp>
        <p:nvSpPr>
          <p:cNvPr id="4" name="Platshållare för datum 3">
            <a:extLst>
              <a:ext uri="{FF2B5EF4-FFF2-40B4-BE49-F238E27FC236}">
                <a16:creationId xmlns:a16="http://schemas.microsoft.com/office/drawing/2014/main" id="{A460A062-0D33-8B43-BEC2-DDCCE41E6A39}"/>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5" name="Platshållare för sidfot 4">
            <a:extLst>
              <a:ext uri="{FF2B5EF4-FFF2-40B4-BE49-F238E27FC236}">
                <a16:creationId xmlns:a16="http://schemas.microsoft.com/office/drawing/2014/main" id="{01BFAB27-7294-F245-93F6-C3A86781149C}"/>
              </a:ext>
            </a:extLst>
          </p:cNvPr>
          <p:cNvSpPr>
            <a:spLocks noGrp="1"/>
          </p:cNvSpPr>
          <p:nvPr>
            <p:ph type="ftr" sz="quarter" idx="11"/>
          </p:nvPr>
        </p:nvSpPr>
        <p:spPr/>
        <p:txBody>
          <a:bodyPr/>
          <a:lstStyle/>
          <a:p>
            <a:endParaRPr lang="sv-GB"/>
          </a:p>
        </p:txBody>
      </p:sp>
      <p:sp>
        <p:nvSpPr>
          <p:cNvPr id="6" name="Platshållare för bildnummer 5">
            <a:extLst>
              <a:ext uri="{FF2B5EF4-FFF2-40B4-BE49-F238E27FC236}">
                <a16:creationId xmlns:a16="http://schemas.microsoft.com/office/drawing/2014/main" id="{04175056-968D-C744-95C8-610A030FA542}"/>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2348981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C996BC1-1FEC-C94D-B386-B06FB5827B01}"/>
              </a:ext>
            </a:extLst>
          </p:cNvPr>
          <p:cNvSpPr>
            <a:spLocks noGrp="1"/>
          </p:cNvSpPr>
          <p:nvPr>
            <p:ph type="title"/>
          </p:nvPr>
        </p:nvSpPr>
        <p:spPr/>
        <p:txBody>
          <a:bodyPr/>
          <a:lstStyle/>
          <a:p>
            <a:r>
              <a:rPr lang="sv-SE"/>
              <a:t>Klicka här för att ändra mall för rubrikformat</a:t>
            </a:r>
            <a:endParaRPr lang="sv-GB"/>
          </a:p>
        </p:txBody>
      </p:sp>
      <p:sp>
        <p:nvSpPr>
          <p:cNvPr id="3" name="Platshållare för lodrät text 2">
            <a:extLst>
              <a:ext uri="{FF2B5EF4-FFF2-40B4-BE49-F238E27FC236}">
                <a16:creationId xmlns:a16="http://schemas.microsoft.com/office/drawing/2014/main" id="{90EA29FB-F26C-CD46-A839-3D3E25A74962}"/>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GB"/>
          </a:p>
        </p:txBody>
      </p:sp>
      <p:sp>
        <p:nvSpPr>
          <p:cNvPr id="4" name="Platshållare för datum 3">
            <a:extLst>
              <a:ext uri="{FF2B5EF4-FFF2-40B4-BE49-F238E27FC236}">
                <a16:creationId xmlns:a16="http://schemas.microsoft.com/office/drawing/2014/main" id="{F0DE0613-95D3-BC4E-AD70-49C020C7F67A}"/>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5" name="Platshållare för sidfot 4">
            <a:extLst>
              <a:ext uri="{FF2B5EF4-FFF2-40B4-BE49-F238E27FC236}">
                <a16:creationId xmlns:a16="http://schemas.microsoft.com/office/drawing/2014/main" id="{DDB35489-63C4-0A42-9CBF-D17D4197C84B}"/>
              </a:ext>
            </a:extLst>
          </p:cNvPr>
          <p:cNvSpPr>
            <a:spLocks noGrp="1"/>
          </p:cNvSpPr>
          <p:nvPr>
            <p:ph type="ftr" sz="quarter" idx="11"/>
          </p:nvPr>
        </p:nvSpPr>
        <p:spPr/>
        <p:txBody>
          <a:bodyPr/>
          <a:lstStyle/>
          <a:p>
            <a:endParaRPr lang="sv-GB"/>
          </a:p>
        </p:txBody>
      </p:sp>
      <p:sp>
        <p:nvSpPr>
          <p:cNvPr id="6" name="Platshållare för bildnummer 5">
            <a:extLst>
              <a:ext uri="{FF2B5EF4-FFF2-40B4-BE49-F238E27FC236}">
                <a16:creationId xmlns:a16="http://schemas.microsoft.com/office/drawing/2014/main" id="{D08DBECE-4CF9-914A-AC5E-1A09FC6D6C62}"/>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3527211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0C119F1C-B680-4C45-9142-BD9AEEE0C1E5}"/>
              </a:ext>
            </a:extLst>
          </p:cNvPr>
          <p:cNvSpPr>
            <a:spLocks noGrp="1"/>
          </p:cNvSpPr>
          <p:nvPr>
            <p:ph type="title" orient="vert"/>
          </p:nvPr>
        </p:nvSpPr>
        <p:spPr>
          <a:xfrm>
            <a:off x="8724900" y="365125"/>
            <a:ext cx="2628900" cy="5811838"/>
          </a:xfrm>
        </p:spPr>
        <p:txBody>
          <a:bodyPr vert="eaVert"/>
          <a:lstStyle/>
          <a:p>
            <a:r>
              <a:rPr lang="sv-SE"/>
              <a:t>Klicka här för att ändra mall för rubrikformat</a:t>
            </a:r>
            <a:endParaRPr lang="sv-GB"/>
          </a:p>
        </p:txBody>
      </p:sp>
      <p:sp>
        <p:nvSpPr>
          <p:cNvPr id="3" name="Platshållare för lodrät text 2">
            <a:extLst>
              <a:ext uri="{FF2B5EF4-FFF2-40B4-BE49-F238E27FC236}">
                <a16:creationId xmlns:a16="http://schemas.microsoft.com/office/drawing/2014/main" id="{19080278-6913-BE4F-8D24-D344080B95C8}"/>
              </a:ext>
            </a:extLst>
          </p:cNvPr>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GB"/>
          </a:p>
        </p:txBody>
      </p:sp>
      <p:sp>
        <p:nvSpPr>
          <p:cNvPr id="4" name="Platshållare för datum 3">
            <a:extLst>
              <a:ext uri="{FF2B5EF4-FFF2-40B4-BE49-F238E27FC236}">
                <a16:creationId xmlns:a16="http://schemas.microsoft.com/office/drawing/2014/main" id="{6B0E8AF3-80DB-D84A-8790-07C4A1FD5B3D}"/>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5" name="Platshållare för sidfot 4">
            <a:extLst>
              <a:ext uri="{FF2B5EF4-FFF2-40B4-BE49-F238E27FC236}">
                <a16:creationId xmlns:a16="http://schemas.microsoft.com/office/drawing/2014/main" id="{AFD2E6BB-F476-7B4A-B2FD-53186FD6F795}"/>
              </a:ext>
            </a:extLst>
          </p:cNvPr>
          <p:cNvSpPr>
            <a:spLocks noGrp="1"/>
          </p:cNvSpPr>
          <p:nvPr>
            <p:ph type="ftr" sz="quarter" idx="11"/>
          </p:nvPr>
        </p:nvSpPr>
        <p:spPr/>
        <p:txBody>
          <a:bodyPr/>
          <a:lstStyle/>
          <a:p>
            <a:endParaRPr lang="sv-GB"/>
          </a:p>
        </p:txBody>
      </p:sp>
      <p:sp>
        <p:nvSpPr>
          <p:cNvPr id="6" name="Platshållare för bildnummer 5">
            <a:extLst>
              <a:ext uri="{FF2B5EF4-FFF2-40B4-BE49-F238E27FC236}">
                <a16:creationId xmlns:a16="http://schemas.microsoft.com/office/drawing/2014/main" id="{E7BF11E3-0550-A64E-96B7-8611C98743AA}"/>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154039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A048B90-A18C-C541-AD64-B2C82335A319}"/>
              </a:ext>
            </a:extLst>
          </p:cNvPr>
          <p:cNvSpPr>
            <a:spLocks noGrp="1"/>
          </p:cNvSpPr>
          <p:nvPr>
            <p:ph type="title"/>
          </p:nvPr>
        </p:nvSpPr>
        <p:spPr/>
        <p:txBody>
          <a:bodyPr/>
          <a:lstStyle/>
          <a:p>
            <a:r>
              <a:rPr lang="sv-SE"/>
              <a:t>Klicka här för att ändra mall för rubrikformat</a:t>
            </a:r>
            <a:endParaRPr lang="sv-GB"/>
          </a:p>
        </p:txBody>
      </p:sp>
      <p:sp>
        <p:nvSpPr>
          <p:cNvPr id="3" name="Platshållare för innehåll 2">
            <a:extLst>
              <a:ext uri="{FF2B5EF4-FFF2-40B4-BE49-F238E27FC236}">
                <a16:creationId xmlns:a16="http://schemas.microsoft.com/office/drawing/2014/main" id="{6A1711DA-51D9-304E-8304-284CABA8A54A}"/>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GB"/>
          </a:p>
        </p:txBody>
      </p:sp>
      <p:sp>
        <p:nvSpPr>
          <p:cNvPr id="4" name="Platshållare för datum 3">
            <a:extLst>
              <a:ext uri="{FF2B5EF4-FFF2-40B4-BE49-F238E27FC236}">
                <a16:creationId xmlns:a16="http://schemas.microsoft.com/office/drawing/2014/main" id="{4CA8F206-9734-6D4E-BC33-2E81A142532D}"/>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5" name="Platshållare för sidfot 4">
            <a:extLst>
              <a:ext uri="{FF2B5EF4-FFF2-40B4-BE49-F238E27FC236}">
                <a16:creationId xmlns:a16="http://schemas.microsoft.com/office/drawing/2014/main" id="{783AC29A-6C7D-A84D-AA0B-A8053B901F27}"/>
              </a:ext>
            </a:extLst>
          </p:cNvPr>
          <p:cNvSpPr>
            <a:spLocks noGrp="1"/>
          </p:cNvSpPr>
          <p:nvPr>
            <p:ph type="ftr" sz="quarter" idx="11"/>
          </p:nvPr>
        </p:nvSpPr>
        <p:spPr/>
        <p:txBody>
          <a:bodyPr/>
          <a:lstStyle/>
          <a:p>
            <a:endParaRPr lang="sv-GB"/>
          </a:p>
        </p:txBody>
      </p:sp>
      <p:sp>
        <p:nvSpPr>
          <p:cNvPr id="6" name="Platshållare för bildnummer 5">
            <a:extLst>
              <a:ext uri="{FF2B5EF4-FFF2-40B4-BE49-F238E27FC236}">
                <a16:creationId xmlns:a16="http://schemas.microsoft.com/office/drawing/2014/main" id="{5D1D4428-8D10-9C4C-89D5-9038E7FE33E3}"/>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3269069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E73F515-71F7-7540-A8E3-497B069DDDF1}"/>
              </a:ext>
            </a:extLst>
          </p:cNvPr>
          <p:cNvSpPr>
            <a:spLocks noGrp="1"/>
          </p:cNvSpPr>
          <p:nvPr>
            <p:ph type="title"/>
          </p:nvPr>
        </p:nvSpPr>
        <p:spPr>
          <a:xfrm>
            <a:off x="831850" y="1709738"/>
            <a:ext cx="10515600" cy="2852737"/>
          </a:xfrm>
        </p:spPr>
        <p:txBody>
          <a:bodyPr anchor="b"/>
          <a:lstStyle>
            <a:lvl1pPr>
              <a:defRPr sz="6000"/>
            </a:lvl1pPr>
          </a:lstStyle>
          <a:p>
            <a:r>
              <a:rPr lang="sv-SE"/>
              <a:t>Klicka här för att ändra mall för rubrikformat</a:t>
            </a:r>
            <a:endParaRPr lang="sv-GB"/>
          </a:p>
        </p:txBody>
      </p:sp>
      <p:sp>
        <p:nvSpPr>
          <p:cNvPr id="3" name="Platshållare för text 2">
            <a:extLst>
              <a:ext uri="{FF2B5EF4-FFF2-40B4-BE49-F238E27FC236}">
                <a16:creationId xmlns:a16="http://schemas.microsoft.com/office/drawing/2014/main" id="{57E695C6-39BE-A84D-A485-848B06975E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43A3B656-AE8E-9E41-B730-6A61E9FAB34B}"/>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5" name="Platshållare för sidfot 4">
            <a:extLst>
              <a:ext uri="{FF2B5EF4-FFF2-40B4-BE49-F238E27FC236}">
                <a16:creationId xmlns:a16="http://schemas.microsoft.com/office/drawing/2014/main" id="{94FEBBD4-4180-A441-8460-F23D382533A0}"/>
              </a:ext>
            </a:extLst>
          </p:cNvPr>
          <p:cNvSpPr>
            <a:spLocks noGrp="1"/>
          </p:cNvSpPr>
          <p:nvPr>
            <p:ph type="ftr" sz="quarter" idx="11"/>
          </p:nvPr>
        </p:nvSpPr>
        <p:spPr/>
        <p:txBody>
          <a:bodyPr/>
          <a:lstStyle/>
          <a:p>
            <a:endParaRPr lang="sv-GB"/>
          </a:p>
        </p:txBody>
      </p:sp>
      <p:sp>
        <p:nvSpPr>
          <p:cNvPr id="6" name="Platshållare för bildnummer 5">
            <a:extLst>
              <a:ext uri="{FF2B5EF4-FFF2-40B4-BE49-F238E27FC236}">
                <a16:creationId xmlns:a16="http://schemas.microsoft.com/office/drawing/2014/main" id="{78155012-B4E3-F347-A285-162355C1E296}"/>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1928167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15D1E1D-CEA6-2647-843B-648C95BBBED6}"/>
              </a:ext>
            </a:extLst>
          </p:cNvPr>
          <p:cNvSpPr>
            <a:spLocks noGrp="1"/>
          </p:cNvSpPr>
          <p:nvPr>
            <p:ph type="title"/>
          </p:nvPr>
        </p:nvSpPr>
        <p:spPr/>
        <p:txBody>
          <a:bodyPr/>
          <a:lstStyle/>
          <a:p>
            <a:r>
              <a:rPr lang="sv-SE"/>
              <a:t>Klicka här för att ändra mall för rubrikformat</a:t>
            </a:r>
            <a:endParaRPr lang="sv-GB"/>
          </a:p>
        </p:txBody>
      </p:sp>
      <p:sp>
        <p:nvSpPr>
          <p:cNvPr id="3" name="Platshållare för innehåll 2">
            <a:extLst>
              <a:ext uri="{FF2B5EF4-FFF2-40B4-BE49-F238E27FC236}">
                <a16:creationId xmlns:a16="http://schemas.microsoft.com/office/drawing/2014/main" id="{01C2B58F-CCD4-7946-8999-357C21A857F9}"/>
              </a:ext>
            </a:extLst>
          </p:cNvPr>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GB"/>
          </a:p>
        </p:txBody>
      </p:sp>
      <p:sp>
        <p:nvSpPr>
          <p:cNvPr id="4" name="Platshållare för innehåll 3">
            <a:extLst>
              <a:ext uri="{FF2B5EF4-FFF2-40B4-BE49-F238E27FC236}">
                <a16:creationId xmlns:a16="http://schemas.microsoft.com/office/drawing/2014/main" id="{91A8BB10-C9A6-B94B-B98F-A3FC567BDF75}"/>
              </a:ext>
            </a:extLst>
          </p:cNvPr>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GB"/>
          </a:p>
        </p:txBody>
      </p:sp>
      <p:sp>
        <p:nvSpPr>
          <p:cNvPr id="5" name="Platshållare för datum 4">
            <a:extLst>
              <a:ext uri="{FF2B5EF4-FFF2-40B4-BE49-F238E27FC236}">
                <a16:creationId xmlns:a16="http://schemas.microsoft.com/office/drawing/2014/main" id="{48DD6501-3DB4-5742-9D74-BDD4F7EC0907}"/>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6" name="Platshållare för sidfot 5">
            <a:extLst>
              <a:ext uri="{FF2B5EF4-FFF2-40B4-BE49-F238E27FC236}">
                <a16:creationId xmlns:a16="http://schemas.microsoft.com/office/drawing/2014/main" id="{5179B6CD-241D-914B-8322-02A98669CBD7}"/>
              </a:ext>
            </a:extLst>
          </p:cNvPr>
          <p:cNvSpPr>
            <a:spLocks noGrp="1"/>
          </p:cNvSpPr>
          <p:nvPr>
            <p:ph type="ftr" sz="quarter" idx="11"/>
          </p:nvPr>
        </p:nvSpPr>
        <p:spPr/>
        <p:txBody>
          <a:bodyPr/>
          <a:lstStyle/>
          <a:p>
            <a:endParaRPr lang="sv-GB"/>
          </a:p>
        </p:txBody>
      </p:sp>
      <p:sp>
        <p:nvSpPr>
          <p:cNvPr id="7" name="Platshållare för bildnummer 6">
            <a:extLst>
              <a:ext uri="{FF2B5EF4-FFF2-40B4-BE49-F238E27FC236}">
                <a16:creationId xmlns:a16="http://schemas.microsoft.com/office/drawing/2014/main" id="{CA6369E2-C00C-7F49-8D74-5CEFBE536132}"/>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2305114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0E16DB2-BAED-D043-9956-4AE37A200F93}"/>
              </a:ext>
            </a:extLst>
          </p:cNvPr>
          <p:cNvSpPr>
            <a:spLocks noGrp="1"/>
          </p:cNvSpPr>
          <p:nvPr>
            <p:ph type="title"/>
          </p:nvPr>
        </p:nvSpPr>
        <p:spPr>
          <a:xfrm>
            <a:off x="839788" y="365125"/>
            <a:ext cx="10515600" cy="1325563"/>
          </a:xfrm>
        </p:spPr>
        <p:txBody>
          <a:bodyPr/>
          <a:lstStyle/>
          <a:p>
            <a:r>
              <a:rPr lang="sv-SE"/>
              <a:t>Klicka här för att ändra mall för rubrikformat</a:t>
            </a:r>
            <a:endParaRPr lang="sv-GB"/>
          </a:p>
        </p:txBody>
      </p:sp>
      <p:sp>
        <p:nvSpPr>
          <p:cNvPr id="3" name="Platshållare för text 2">
            <a:extLst>
              <a:ext uri="{FF2B5EF4-FFF2-40B4-BE49-F238E27FC236}">
                <a16:creationId xmlns:a16="http://schemas.microsoft.com/office/drawing/2014/main" id="{8FF5560A-4E81-CD42-A610-2876FD9E27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D36C58A1-D8B4-F047-B1FE-E28600AEBBA7}"/>
              </a:ext>
            </a:extLst>
          </p:cNvPr>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GB"/>
          </a:p>
        </p:txBody>
      </p:sp>
      <p:sp>
        <p:nvSpPr>
          <p:cNvPr id="5" name="Platshållare för text 4">
            <a:extLst>
              <a:ext uri="{FF2B5EF4-FFF2-40B4-BE49-F238E27FC236}">
                <a16:creationId xmlns:a16="http://schemas.microsoft.com/office/drawing/2014/main" id="{8FB1D867-4E74-B043-A4DA-68D45550CD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C895BA2E-23C1-194B-9602-5F260B133B18}"/>
              </a:ext>
            </a:extLst>
          </p:cNvPr>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GB"/>
          </a:p>
        </p:txBody>
      </p:sp>
      <p:sp>
        <p:nvSpPr>
          <p:cNvPr id="7" name="Platshållare för datum 6">
            <a:extLst>
              <a:ext uri="{FF2B5EF4-FFF2-40B4-BE49-F238E27FC236}">
                <a16:creationId xmlns:a16="http://schemas.microsoft.com/office/drawing/2014/main" id="{303D6A03-D82F-DB44-AF0E-42F81E7369F5}"/>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8" name="Platshållare för sidfot 7">
            <a:extLst>
              <a:ext uri="{FF2B5EF4-FFF2-40B4-BE49-F238E27FC236}">
                <a16:creationId xmlns:a16="http://schemas.microsoft.com/office/drawing/2014/main" id="{9AF00DED-A492-8C47-912C-04B38B786EBE}"/>
              </a:ext>
            </a:extLst>
          </p:cNvPr>
          <p:cNvSpPr>
            <a:spLocks noGrp="1"/>
          </p:cNvSpPr>
          <p:nvPr>
            <p:ph type="ftr" sz="quarter" idx="11"/>
          </p:nvPr>
        </p:nvSpPr>
        <p:spPr/>
        <p:txBody>
          <a:bodyPr/>
          <a:lstStyle/>
          <a:p>
            <a:endParaRPr lang="sv-GB"/>
          </a:p>
        </p:txBody>
      </p:sp>
      <p:sp>
        <p:nvSpPr>
          <p:cNvPr id="9" name="Platshållare för bildnummer 8">
            <a:extLst>
              <a:ext uri="{FF2B5EF4-FFF2-40B4-BE49-F238E27FC236}">
                <a16:creationId xmlns:a16="http://schemas.microsoft.com/office/drawing/2014/main" id="{0E70ED83-9117-5D47-A36A-64CBDEA7105C}"/>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3504729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2CF78CA-0AC9-0B4F-822D-F4D8BAFBB9C4}"/>
              </a:ext>
            </a:extLst>
          </p:cNvPr>
          <p:cNvSpPr>
            <a:spLocks noGrp="1"/>
          </p:cNvSpPr>
          <p:nvPr>
            <p:ph type="title"/>
          </p:nvPr>
        </p:nvSpPr>
        <p:spPr/>
        <p:txBody>
          <a:bodyPr/>
          <a:lstStyle/>
          <a:p>
            <a:r>
              <a:rPr lang="sv-SE"/>
              <a:t>Klicka här för att ändra mall för rubrikformat</a:t>
            </a:r>
            <a:endParaRPr lang="sv-GB"/>
          </a:p>
        </p:txBody>
      </p:sp>
      <p:sp>
        <p:nvSpPr>
          <p:cNvPr id="3" name="Platshållare för datum 2">
            <a:extLst>
              <a:ext uri="{FF2B5EF4-FFF2-40B4-BE49-F238E27FC236}">
                <a16:creationId xmlns:a16="http://schemas.microsoft.com/office/drawing/2014/main" id="{90B765E4-04E0-F246-9E97-87644296C2C6}"/>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4" name="Platshållare för sidfot 3">
            <a:extLst>
              <a:ext uri="{FF2B5EF4-FFF2-40B4-BE49-F238E27FC236}">
                <a16:creationId xmlns:a16="http://schemas.microsoft.com/office/drawing/2014/main" id="{F9F1CFEE-DF68-7D4D-A9CA-781C455BA207}"/>
              </a:ext>
            </a:extLst>
          </p:cNvPr>
          <p:cNvSpPr>
            <a:spLocks noGrp="1"/>
          </p:cNvSpPr>
          <p:nvPr>
            <p:ph type="ftr" sz="quarter" idx="11"/>
          </p:nvPr>
        </p:nvSpPr>
        <p:spPr/>
        <p:txBody>
          <a:bodyPr/>
          <a:lstStyle/>
          <a:p>
            <a:endParaRPr lang="sv-GB"/>
          </a:p>
        </p:txBody>
      </p:sp>
      <p:sp>
        <p:nvSpPr>
          <p:cNvPr id="5" name="Platshållare för bildnummer 4">
            <a:extLst>
              <a:ext uri="{FF2B5EF4-FFF2-40B4-BE49-F238E27FC236}">
                <a16:creationId xmlns:a16="http://schemas.microsoft.com/office/drawing/2014/main" id="{7D49BA55-C59E-D543-A65D-49C065EF6F14}"/>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2965468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D2371BEC-BA07-4549-A4EE-B11A954555C1}"/>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3" name="Platshållare för sidfot 2">
            <a:extLst>
              <a:ext uri="{FF2B5EF4-FFF2-40B4-BE49-F238E27FC236}">
                <a16:creationId xmlns:a16="http://schemas.microsoft.com/office/drawing/2014/main" id="{6B11D29F-3A07-2D4D-BF21-7B91685F2E4E}"/>
              </a:ext>
            </a:extLst>
          </p:cNvPr>
          <p:cNvSpPr>
            <a:spLocks noGrp="1"/>
          </p:cNvSpPr>
          <p:nvPr>
            <p:ph type="ftr" sz="quarter" idx="11"/>
          </p:nvPr>
        </p:nvSpPr>
        <p:spPr/>
        <p:txBody>
          <a:bodyPr/>
          <a:lstStyle/>
          <a:p>
            <a:endParaRPr lang="sv-GB"/>
          </a:p>
        </p:txBody>
      </p:sp>
      <p:sp>
        <p:nvSpPr>
          <p:cNvPr id="4" name="Platshållare för bildnummer 3">
            <a:extLst>
              <a:ext uri="{FF2B5EF4-FFF2-40B4-BE49-F238E27FC236}">
                <a16:creationId xmlns:a16="http://schemas.microsoft.com/office/drawing/2014/main" id="{ECDECC48-8A1F-A94A-A44D-85F6AD6AB2FC}"/>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4235717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3314843-CA30-3043-BDBE-83255FE4EC4B}"/>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endParaRPr lang="sv-GB"/>
          </a:p>
        </p:txBody>
      </p:sp>
      <p:sp>
        <p:nvSpPr>
          <p:cNvPr id="3" name="Platshållare för innehåll 2">
            <a:extLst>
              <a:ext uri="{FF2B5EF4-FFF2-40B4-BE49-F238E27FC236}">
                <a16:creationId xmlns:a16="http://schemas.microsoft.com/office/drawing/2014/main" id="{6AB84A19-09DC-CA42-AC60-E67714E81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GB"/>
          </a:p>
        </p:txBody>
      </p:sp>
      <p:sp>
        <p:nvSpPr>
          <p:cNvPr id="4" name="Platshållare för text 3">
            <a:extLst>
              <a:ext uri="{FF2B5EF4-FFF2-40B4-BE49-F238E27FC236}">
                <a16:creationId xmlns:a16="http://schemas.microsoft.com/office/drawing/2014/main" id="{1BFDD5F5-E7CD-2247-B5A6-CA40753C6E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7098F0E5-D71C-3E49-912D-5A0102353667}"/>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6" name="Platshållare för sidfot 5">
            <a:extLst>
              <a:ext uri="{FF2B5EF4-FFF2-40B4-BE49-F238E27FC236}">
                <a16:creationId xmlns:a16="http://schemas.microsoft.com/office/drawing/2014/main" id="{405C9216-6F4D-D448-9E70-7F159190CFC9}"/>
              </a:ext>
            </a:extLst>
          </p:cNvPr>
          <p:cNvSpPr>
            <a:spLocks noGrp="1"/>
          </p:cNvSpPr>
          <p:nvPr>
            <p:ph type="ftr" sz="quarter" idx="11"/>
          </p:nvPr>
        </p:nvSpPr>
        <p:spPr/>
        <p:txBody>
          <a:bodyPr/>
          <a:lstStyle/>
          <a:p>
            <a:endParaRPr lang="sv-GB"/>
          </a:p>
        </p:txBody>
      </p:sp>
      <p:sp>
        <p:nvSpPr>
          <p:cNvPr id="7" name="Platshållare för bildnummer 6">
            <a:extLst>
              <a:ext uri="{FF2B5EF4-FFF2-40B4-BE49-F238E27FC236}">
                <a16:creationId xmlns:a16="http://schemas.microsoft.com/office/drawing/2014/main" id="{C535A43F-FFB4-3F4F-9EE4-45EE9DDA7D48}"/>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2212160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30E348D-515C-2644-BF11-B69CE473F746}"/>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endParaRPr lang="sv-GB"/>
          </a:p>
        </p:txBody>
      </p:sp>
      <p:sp>
        <p:nvSpPr>
          <p:cNvPr id="3" name="Platshållare för bild 2">
            <a:extLst>
              <a:ext uri="{FF2B5EF4-FFF2-40B4-BE49-F238E27FC236}">
                <a16:creationId xmlns:a16="http://schemas.microsoft.com/office/drawing/2014/main" id="{9BFB7CEA-687A-814B-8E47-FAB812A182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GB"/>
          </a:p>
        </p:txBody>
      </p:sp>
      <p:sp>
        <p:nvSpPr>
          <p:cNvPr id="4" name="Platshållare för text 3">
            <a:extLst>
              <a:ext uri="{FF2B5EF4-FFF2-40B4-BE49-F238E27FC236}">
                <a16:creationId xmlns:a16="http://schemas.microsoft.com/office/drawing/2014/main" id="{9000EB35-8F4E-934D-BF86-F00557F30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83FB8440-7527-5146-B57A-B74B2D41E19F}"/>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6" name="Platshållare för sidfot 5">
            <a:extLst>
              <a:ext uri="{FF2B5EF4-FFF2-40B4-BE49-F238E27FC236}">
                <a16:creationId xmlns:a16="http://schemas.microsoft.com/office/drawing/2014/main" id="{DEB2B16E-3611-7143-B2D4-D9B449371E07}"/>
              </a:ext>
            </a:extLst>
          </p:cNvPr>
          <p:cNvSpPr>
            <a:spLocks noGrp="1"/>
          </p:cNvSpPr>
          <p:nvPr>
            <p:ph type="ftr" sz="quarter" idx="11"/>
          </p:nvPr>
        </p:nvSpPr>
        <p:spPr/>
        <p:txBody>
          <a:bodyPr/>
          <a:lstStyle/>
          <a:p>
            <a:endParaRPr lang="sv-GB"/>
          </a:p>
        </p:txBody>
      </p:sp>
      <p:sp>
        <p:nvSpPr>
          <p:cNvPr id="7" name="Platshållare för bildnummer 6">
            <a:extLst>
              <a:ext uri="{FF2B5EF4-FFF2-40B4-BE49-F238E27FC236}">
                <a16:creationId xmlns:a16="http://schemas.microsoft.com/office/drawing/2014/main" id="{76D2E58D-6402-7041-B3F1-AA31B7E27195}"/>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1362908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F3D060F4-F4CA-0440-9309-F5D9EF808E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endParaRPr lang="sv-GB"/>
          </a:p>
        </p:txBody>
      </p:sp>
      <p:sp>
        <p:nvSpPr>
          <p:cNvPr id="3" name="Platshållare för text 2">
            <a:extLst>
              <a:ext uri="{FF2B5EF4-FFF2-40B4-BE49-F238E27FC236}">
                <a16:creationId xmlns:a16="http://schemas.microsoft.com/office/drawing/2014/main" id="{6B8A281D-FB7C-AC4E-A9FF-3EF4229CFD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GB"/>
          </a:p>
        </p:txBody>
      </p:sp>
      <p:sp>
        <p:nvSpPr>
          <p:cNvPr id="4" name="Platshållare för datum 3">
            <a:extLst>
              <a:ext uri="{FF2B5EF4-FFF2-40B4-BE49-F238E27FC236}">
                <a16:creationId xmlns:a16="http://schemas.microsoft.com/office/drawing/2014/main" id="{D8BA9D4E-16DC-D743-803D-3B21CAD949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DE1497-9415-884F-A748-7977C9553ED4}" type="datetimeFigureOut">
              <a:rPr lang="sv-GB" smtClean="0"/>
              <a:t>2021-10-17</a:t>
            </a:fld>
            <a:endParaRPr lang="sv-GB"/>
          </a:p>
        </p:txBody>
      </p:sp>
      <p:sp>
        <p:nvSpPr>
          <p:cNvPr id="5" name="Platshållare för sidfot 4">
            <a:extLst>
              <a:ext uri="{FF2B5EF4-FFF2-40B4-BE49-F238E27FC236}">
                <a16:creationId xmlns:a16="http://schemas.microsoft.com/office/drawing/2014/main" id="{0A4C3662-8CE5-7B49-B894-F9B8A91D07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GB"/>
          </a:p>
        </p:txBody>
      </p:sp>
      <p:sp>
        <p:nvSpPr>
          <p:cNvPr id="6" name="Platshållare för bildnummer 5">
            <a:extLst>
              <a:ext uri="{FF2B5EF4-FFF2-40B4-BE49-F238E27FC236}">
                <a16:creationId xmlns:a16="http://schemas.microsoft.com/office/drawing/2014/main" id="{CA46FA2E-9D64-254E-83EA-F9C2F0C81F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E4255C-E672-C34C-A738-4F1587E8FB8A}" type="slidenum">
              <a:rPr lang="sv-GB" smtClean="0"/>
              <a:t>‹#›</a:t>
            </a:fld>
            <a:endParaRPr lang="sv-GB"/>
          </a:p>
        </p:txBody>
      </p:sp>
    </p:spTree>
    <p:extLst>
      <p:ext uri="{BB962C8B-B14F-4D97-AF65-F5344CB8AC3E}">
        <p14:creationId xmlns:p14="http://schemas.microsoft.com/office/powerpoint/2010/main" val="2590700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Underrubrik 2">
            <a:extLst>
              <a:ext uri="{FF2B5EF4-FFF2-40B4-BE49-F238E27FC236}">
                <a16:creationId xmlns:a16="http://schemas.microsoft.com/office/drawing/2014/main" id="{DA2585A2-4B3C-BF4E-A754-90B03741FFD3}"/>
              </a:ext>
            </a:extLst>
          </p:cNvPr>
          <p:cNvSpPr>
            <a:spLocks noGrp="1"/>
          </p:cNvSpPr>
          <p:nvPr>
            <p:ph type="subTitle" idx="1"/>
          </p:nvPr>
        </p:nvSpPr>
        <p:spPr>
          <a:xfrm>
            <a:off x="4314782" y="4443729"/>
            <a:ext cx="3312734" cy="381866"/>
          </a:xfrm>
          <a:noFill/>
        </p:spPr>
        <p:txBody>
          <a:bodyPr>
            <a:normAutofit/>
          </a:bodyPr>
          <a:lstStyle/>
          <a:p>
            <a:r>
              <a:rPr lang="sv-SE" sz="2000" dirty="0">
                <a:solidFill>
                  <a:srgbClr val="080808"/>
                </a:solidFill>
              </a:rPr>
              <a:t>B</a:t>
            </a:r>
            <a:r>
              <a:rPr lang="sv-GB" sz="2000" dirty="0">
                <a:solidFill>
                  <a:srgbClr val="080808"/>
                </a:solidFill>
              </a:rPr>
              <a:t>y Nasra Salim</a:t>
            </a:r>
          </a:p>
        </p:txBody>
      </p:sp>
      <p:sp>
        <p:nvSpPr>
          <p:cNvPr id="2" name="Rubrik 1">
            <a:extLst>
              <a:ext uri="{FF2B5EF4-FFF2-40B4-BE49-F238E27FC236}">
                <a16:creationId xmlns:a16="http://schemas.microsoft.com/office/drawing/2014/main" id="{0663479E-1D76-7D42-B0A7-E04167165712}"/>
              </a:ext>
            </a:extLst>
          </p:cNvPr>
          <p:cNvSpPr>
            <a:spLocks noGrp="1"/>
          </p:cNvSpPr>
          <p:nvPr>
            <p:ph type="ctrTitle"/>
          </p:nvPr>
        </p:nvSpPr>
        <p:spPr>
          <a:xfrm>
            <a:off x="3204642" y="2353641"/>
            <a:ext cx="5782716" cy="2150719"/>
          </a:xfrm>
          <a:noFill/>
        </p:spPr>
        <p:txBody>
          <a:bodyPr anchor="ctr">
            <a:normAutofit/>
          </a:bodyPr>
          <a:lstStyle/>
          <a:p>
            <a:r>
              <a:rPr lang="sv-GB" sz="3600" dirty="0">
                <a:solidFill>
                  <a:srgbClr val="080808"/>
                </a:solidFill>
              </a:rPr>
              <a:t>Case Study: How Does a Bike-Share Navigate Speedy Success?</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ruta 3">
            <a:extLst>
              <a:ext uri="{FF2B5EF4-FFF2-40B4-BE49-F238E27FC236}">
                <a16:creationId xmlns:a16="http://schemas.microsoft.com/office/drawing/2014/main" id="{8D0C67C3-97D2-7440-BDBD-F46EBBDFC8E1}"/>
              </a:ext>
            </a:extLst>
          </p:cNvPr>
          <p:cNvSpPr txBox="1"/>
          <p:nvPr/>
        </p:nvSpPr>
        <p:spPr>
          <a:xfrm>
            <a:off x="4345998" y="5058897"/>
            <a:ext cx="3881512" cy="923330"/>
          </a:xfrm>
          <a:prstGeom prst="rect">
            <a:avLst/>
          </a:prstGeom>
          <a:noFill/>
        </p:spPr>
        <p:txBody>
          <a:bodyPr wrap="none" rtlCol="0">
            <a:spAutoFit/>
          </a:bodyPr>
          <a:lstStyle/>
          <a:p>
            <a:r>
              <a:rPr lang="sv-SE" dirty="0"/>
              <a:t>Case Study for the course 'Google Data </a:t>
            </a:r>
          </a:p>
          <a:p>
            <a:r>
              <a:rPr lang="sv-SE" dirty="0"/>
              <a:t>       Analyst Professional Certificate'</a:t>
            </a:r>
            <a:br>
              <a:rPr lang="sv-SE" dirty="0"/>
            </a:br>
            <a:endParaRPr lang="sv-GB" dirty="0"/>
          </a:p>
        </p:txBody>
      </p:sp>
    </p:spTree>
    <p:extLst>
      <p:ext uri="{BB962C8B-B14F-4D97-AF65-F5344CB8AC3E}">
        <p14:creationId xmlns:p14="http://schemas.microsoft.com/office/powerpoint/2010/main" val="378222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ubrik 1">
            <a:extLst>
              <a:ext uri="{FF2B5EF4-FFF2-40B4-BE49-F238E27FC236}">
                <a16:creationId xmlns:a16="http://schemas.microsoft.com/office/drawing/2014/main" id="{67D02882-B627-5649-94F2-47472B45E120}"/>
              </a:ext>
            </a:extLst>
          </p:cNvPr>
          <p:cNvSpPr>
            <a:spLocks noGrp="1"/>
          </p:cNvSpPr>
          <p:nvPr>
            <p:ph type="title"/>
          </p:nvPr>
        </p:nvSpPr>
        <p:spPr>
          <a:xfrm>
            <a:off x="643467" y="321734"/>
            <a:ext cx="10905066" cy="1135737"/>
          </a:xfrm>
        </p:spPr>
        <p:txBody>
          <a:bodyPr>
            <a:normAutofit/>
          </a:bodyPr>
          <a:lstStyle/>
          <a:p>
            <a:r>
              <a:rPr lang="sv-GB" sz="2500" b="1" dirty="0"/>
              <a:t>Business Task: </a:t>
            </a:r>
            <a:br>
              <a:rPr lang="sv-GB" sz="2500" dirty="0"/>
            </a:br>
            <a:r>
              <a:rPr lang="sv-GB" sz="2500" dirty="0"/>
              <a:t>Analyse the annual memebers and causual members usage pattern by using the latest 12-month data. </a:t>
            </a:r>
          </a:p>
        </p:txBody>
      </p:sp>
      <p:graphicFrame>
        <p:nvGraphicFramePr>
          <p:cNvPr id="18" name="Platshållare för innehåll 2">
            <a:extLst>
              <a:ext uri="{FF2B5EF4-FFF2-40B4-BE49-F238E27FC236}">
                <a16:creationId xmlns:a16="http://schemas.microsoft.com/office/drawing/2014/main" id="{A6483D77-F4D3-4306-ACDA-B66C13DBCDF2}"/>
              </a:ext>
            </a:extLst>
          </p:cNvPr>
          <p:cNvGraphicFramePr>
            <a:graphicFrameLocks noGrp="1"/>
          </p:cNvGraphicFramePr>
          <p:nvPr>
            <p:ph idx="1"/>
            <p:extLst>
              <p:ext uri="{D42A27DB-BD31-4B8C-83A1-F6EECF244321}">
                <p14:modId xmlns:p14="http://schemas.microsoft.com/office/powerpoint/2010/main" val="1433529424"/>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3409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latshållare för innehåll 4">
            <a:extLst>
              <a:ext uri="{FF2B5EF4-FFF2-40B4-BE49-F238E27FC236}">
                <a16:creationId xmlns:a16="http://schemas.microsoft.com/office/drawing/2014/main" id="{BBC826F4-B548-F84B-ABC7-926DCECB7ACA}"/>
              </a:ext>
            </a:extLst>
          </p:cNvPr>
          <p:cNvPicPr>
            <a:picLocks noGrp="1" noChangeAspect="1"/>
          </p:cNvPicPr>
          <p:nvPr>
            <p:ph idx="1"/>
          </p:nvPr>
        </p:nvPicPr>
        <p:blipFill>
          <a:blip r:embed="rId2"/>
          <a:stretch>
            <a:fillRect/>
          </a:stretch>
        </p:blipFill>
        <p:spPr>
          <a:xfrm>
            <a:off x="2875731" y="643467"/>
            <a:ext cx="6440537"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ruta 5">
            <a:extLst>
              <a:ext uri="{FF2B5EF4-FFF2-40B4-BE49-F238E27FC236}">
                <a16:creationId xmlns:a16="http://schemas.microsoft.com/office/drawing/2014/main" id="{B663798D-BE2F-474B-A135-274229F9A4A5}"/>
              </a:ext>
            </a:extLst>
          </p:cNvPr>
          <p:cNvSpPr txBox="1"/>
          <p:nvPr/>
        </p:nvSpPr>
        <p:spPr>
          <a:xfrm>
            <a:off x="2721143" y="6330974"/>
            <a:ext cx="2705880" cy="646331"/>
          </a:xfrm>
          <a:prstGeom prst="rect">
            <a:avLst/>
          </a:prstGeom>
          <a:noFill/>
        </p:spPr>
        <p:txBody>
          <a:bodyPr wrap="square" rtlCol="0">
            <a:spAutoFit/>
          </a:bodyPr>
          <a:lstStyle/>
          <a:p>
            <a:r>
              <a:rPr lang="en-US" dirty="0"/>
              <a:t>Made with Tableau</a:t>
            </a:r>
            <a:endParaRPr lang="sv-SE" dirty="0"/>
          </a:p>
          <a:p>
            <a:endParaRPr lang="sv-GB" dirty="0"/>
          </a:p>
        </p:txBody>
      </p:sp>
    </p:spTree>
    <p:extLst>
      <p:ext uri="{BB962C8B-B14F-4D97-AF65-F5344CB8AC3E}">
        <p14:creationId xmlns:p14="http://schemas.microsoft.com/office/powerpoint/2010/main" val="3586756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Isosceles Triangle 5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latshållare för innehåll 20">
            <a:extLst>
              <a:ext uri="{FF2B5EF4-FFF2-40B4-BE49-F238E27FC236}">
                <a16:creationId xmlns:a16="http://schemas.microsoft.com/office/drawing/2014/main" id="{14E22C77-AFE2-3446-AB2B-B1B1B6FD0A7B}"/>
              </a:ext>
            </a:extLst>
          </p:cNvPr>
          <p:cNvPicPr>
            <a:picLocks noGrp="1" noChangeAspect="1"/>
          </p:cNvPicPr>
          <p:nvPr>
            <p:ph idx="1"/>
          </p:nvPr>
        </p:nvPicPr>
        <p:blipFill>
          <a:blip r:embed="rId2"/>
          <a:stretch>
            <a:fillRect/>
          </a:stretch>
        </p:blipFill>
        <p:spPr>
          <a:xfrm>
            <a:off x="1548192" y="643467"/>
            <a:ext cx="9095616" cy="5571065"/>
          </a:xfrm>
          <a:prstGeom prst="rect">
            <a:avLst/>
          </a:prstGeom>
          <a:ln>
            <a:noFill/>
          </a:ln>
        </p:spPr>
      </p:pic>
      <p:sp>
        <p:nvSpPr>
          <p:cNvPr id="56" name="Isosceles Triangle 5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ruta 48">
            <a:extLst>
              <a:ext uri="{FF2B5EF4-FFF2-40B4-BE49-F238E27FC236}">
                <a16:creationId xmlns:a16="http://schemas.microsoft.com/office/drawing/2014/main" id="{4DCCB9F9-30BC-2B40-99E8-AA609A43AEFB}"/>
              </a:ext>
            </a:extLst>
          </p:cNvPr>
          <p:cNvSpPr txBox="1"/>
          <p:nvPr/>
        </p:nvSpPr>
        <p:spPr>
          <a:xfrm>
            <a:off x="1670670" y="6218235"/>
            <a:ext cx="1672219" cy="378328"/>
          </a:xfrm>
          <a:prstGeom prst="rect">
            <a:avLst/>
          </a:prstGeom>
        </p:spPr>
        <p:txBody>
          <a:bodyPr vert="horz" lIns="91440" tIns="45720" rIns="91440" bIns="45720" rtlCol="0">
            <a:normAutofit/>
          </a:bodyPr>
          <a:lstStyle/>
          <a:p>
            <a:pPr>
              <a:lnSpc>
                <a:spcPct val="90000"/>
              </a:lnSpc>
              <a:spcAft>
                <a:spcPts val="600"/>
              </a:spcAft>
            </a:pPr>
            <a:r>
              <a:rPr lang="en-US" sz="2000" dirty="0"/>
              <a:t>Made with R</a:t>
            </a:r>
          </a:p>
        </p:txBody>
      </p:sp>
    </p:spTree>
    <p:extLst>
      <p:ext uri="{BB962C8B-B14F-4D97-AF65-F5344CB8AC3E}">
        <p14:creationId xmlns:p14="http://schemas.microsoft.com/office/powerpoint/2010/main" val="885888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Isosceles Triangle 5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latshållare för innehåll 14">
            <a:extLst>
              <a:ext uri="{FF2B5EF4-FFF2-40B4-BE49-F238E27FC236}">
                <a16:creationId xmlns:a16="http://schemas.microsoft.com/office/drawing/2014/main" id="{EB18339C-2D2A-184F-BFE9-793B2EE44083}"/>
              </a:ext>
            </a:extLst>
          </p:cNvPr>
          <p:cNvPicPr>
            <a:picLocks noGrp="1" noChangeAspect="1"/>
          </p:cNvPicPr>
          <p:nvPr>
            <p:ph idx="1"/>
          </p:nvPr>
        </p:nvPicPr>
        <p:blipFill>
          <a:blip r:embed="rId2"/>
          <a:stretch>
            <a:fillRect/>
          </a:stretch>
        </p:blipFill>
        <p:spPr>
          <a:xfrm>
            <a:off x="2428650" y="643467"/>
            <a:ext cx="7368493" cy="5571065"/>
          </a:xfrm>
          <a:prstGeom prst="rect">
            <a:avLst/>
          </a:prstGeom>
          <a:ln>
            <a:noFill/>
          </a:ln>
        </p:spPr>
      </p:pic>
      <p:sp>
        <p:nvSpPr>
          <p:cNvPr id="58" name="Isosceles Triangle 5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ruta 41">
            <a:extLst>
              <a:ext uri="{FF2B5EF4-FFF2-40B4-BE49-F238E27FC236}">
                <a16:creationId xmlns:a16="http://schemas.microsoft.com/office/drawing/2014/main" id="{A2FAC7ED-3724-944E-AADE-0423BFDC15B0}"/>
              </a:ext>
            </a:extLst>
          </p:cNvPr>
          <p:cNvSpPr txBox="1"/>
          <p:nvPr/>
        </p:nvSpPr>
        <p:spPr>
          <a:xfrm>
            <a:off x="2543438" y="6347102"/>
            <a:ext cx="1672219" cy="378328"/>
          </a:xfrm>
          <a:prstGeom prst="rect">
            <a:avLst/>
          </a:prstGeom>
        </p:spPr>
        <p:txBody>
          <a:bodyPr vert="horz" lIns="91440" tIns="45720" rIns="91440" bIns="45720" rtlCol="0">
            <a:normAutofit/>
          </a:bodyPr>
          <a:lstStyle/>
          <a:p>
            <a:pPr>
              <a:lnSpc>
                <a:spcPct val="90000"/>
              </a:lnSpc>
              <a:spcAft>
                <a:spcPts val="600"/>
              </a:spcAft>
            </a:pPr>
            <a:r>
              <a:rPr lang="en-US" sz="2000" dirty="0"/>
              <a:t>Made with R</a:t>
            </a:r>
          </a:p>
        </p:txBody>
      </p:sp>
    </p:spTree>
    <p:extLst>
      <p:ext uri="{BB962C8B-B14F-4D97-AF65-F5344CB8AC3E}">
        <p14:creationId xmlns:p14="http://schemas.microsoft.com/office/powerpoint/2010/main" val="539887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ubrik 1">
            <a:extLst>
              <a:ext uri="{FF2B5EF4-FFF2-40B4-BE49-F238E27FC236}">
                <a16:creationId xmlns:a16="http://schemas.microsoft.com/office/drawing/2014/main" id="{C62E00C3-38C4-1443-BE22-5CBB3CFE639B}"/>
              </a:ext>
            </a:extLst>
          </p:cNvPr>
          <p:cNvSpPr>
            <a:spLocks noGrp="1"/>
          </p:cNvSpPr>
          <p:nvPr>
            <p:ph type="title"/>
          </p:nvPr>
        </p:nvSpPr>
        <p:spPr>
          <a:xfrm>
            <a:off x="643467" y="321734"/>
            <a:ext cx="10905066" cy="1135737"/>
          </a:xfrm>
        </p:spPr>
        <p:txBody>
          <a:bodyPr>
            <a:normAutofit/>
          </a:bodyPr>
          <a:lstStyle/>
          <a:p>
            <a:r>
              <a:rPr lang="sv-GB" sz="3600" b="1" dirty="0"/>
              <a:t>Key Findings </a:t>
            </a:r>
          </a:p>
        </p:txBody>
      </p:sp>
      <p:sp>
        <p:nvSpPr>
          <p:cNvPr id="3" name="Platshållare för innehåll 2">
            <a:extLst>
              <a:ext uri="{FF2B5EF4-FFF2-40B4-BE49-F238E27FC236}">
                <a16:creationId xmlns:a16="http://schemas.microsoft.com/office/drawing/2014/main" id="{0DCEE324-98AD-254B-B18C-4B1940F73863}"/>
              </a:ext>
            </a:extLst>
          </p:cNvPr>
          <p:cNvSpPr>
            <a:spLocks noGrp="1"/>
          </p:cNvSpPr>
          <p:nvPr>
            <p:ph idx="1"/>
          </p:nvPr>
        </p:nvSpPr>
        <p:spPr>
          <a:xfrm>
            <a:off x="643467" y="1782981"/>
            <a:ext cx="10905066" cy="4393982"/>
          </a:xfrm>
        </p:spPr>
        <p:txBody>
          <a:bodyPr>
            <a:normAutofit/>
          </a:bodyPr>
          <a:lstStyle/>
          <a:p>
            <a:r>
              <a:rPr lang="sv-GB" sz="2000" dirty="0"/>
              <a:t>Customers use Cyclistic’s services mostly on the summer.</a:t>
            </a:r>
          </a:p>
          <a:p>
            <a:r>
              <a:rPr lang="sv-GB" sz="2000" dirty="0"/>
              <a:t>Customers use Cyclistic’s services least on the winter. </a:t>
            </a:r>
          </a:p>
          <a:p>
            <a:r>
              <a:rPr lang="sv-GB" sz="2000" dirty="0"/>
              <a:t>Casual users average duration on rides is approximately two (1.9) times higher than annual members, which strengthens the chance to convert them to annual members.</a:t>
            </a:r>
          </a:p>
          <a:p>
            <a:r>
              <a:rPr lang="sv-GB" sz="2000" dirty="0"/>
              <a:t>The most popular month of the year is April for the customers. </a:t>
            </a:r>
          </a:p>
          <a:p>
            <a:r>
              <a:rPr lang="sv-GB" sz="2000" dirty="0"/>
              <a:t>The least popular month of the year is December for casual users, and January for annual members.</a:t>
            </a:r>
          </a:p>
          <a:p>
            <a:endParaRPr lang="sv-GB" sz="2000" dirty="0"/>
          </a:p>
          <a:p>
            <a:endParaRPr lang="sv-GB"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47391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ubrik 1">
            <a:extLst>
              <a:ext uri="{FF2B5EF4-FFF2-40B4-BE49-F238E27FC236}">
                <a16:creationId xmlns:a16="http://schemas.microsoft.com/office/drawing/2014/main" id="{C83411C3-2372-6645-914E-5DFA1D3113A8}"/>
              </a:ext>
            </a:extLst>
          </p:cNvPr>
          <p:cNvSpPr>
            <a:spLocks noGrp="1"/>
          </p:cNvSpPr>
          <p:nvPr>
            <p:ph type="title"/>
          </p:nvPr>
        </p:nvSpPr>
        <p:spPr>
          <a:xfrm>
            <a:off x="643467" y="1698171"/>
            <a:ext cx="3962061" cy="4516360"/>
          </a:xfrm>
        </p:spPr>
        <p:txBody>
          <a:bodyPr anchor="t">
            <a:normAutofit/>
          </a:bodyPr>
          <a:lstStyle/>
          <a:p>
            <a:r>
              <a:rPr lang="sv-SE" sz="3600" b="1"/>
              <a:t>My top 3 recommendations for Cyclistic</a:t>
            </a:r>
            <a:br>
              <a:rPr lang="sv-SE" sz="3600" b="1"/>
            </a:br>
            <a:endParaRPr lang="sv-GB" sz="3600"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2" name="Platshållare för innehåll 2">
            <a:extLst>
              <a:ext uri="{FF2B5EF4-FFF2-40B4-BE49-F238E27FC236}">
                <a16:creationId xmlns:a16="http://schemas.microsoft.com/office/drawing/2014/main" id="{C9F9FD97-B4C4-42DE-A1EB-4AF7A6A5E7EC}"/>
              </a:ext>
            </a:extLst>
          </p:cNvPr>
          <p:cNvGraphicFramePr>
            <a:graphicFrameLocks noGrp="1"/>
          </p:cNvGraphicFramePr>
          <p:nvPr>
            <p:ph idx="1"/>
            <p:extLst>
              <p:ext uri="{D42A27DB-BD31-4B8C-83A1-F6EECF244321}">
                <p14:modId xmlns:p14="http://schemas.microsoft.com/office/powerpoint/2010/main" val="1304285472"/>
              </p:ext>
            </p:extLst>
          </p:nvPr>
        </p:nvGraphicFramePr>
        <p:xfrm>
          <a:off x="5070020" y="1698170"/>
          <a:ext cx="6478513" cy="4516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ruta 3">
            <a:extLst>
              <a:ext uri="{FF2B5EF4-FFF2-40B4-BE49-F238E27FC236}">
                <a16:creationId xmlns:a16="http://schemas.microsoft.com/office/drawing/2014/main" id="{25E57251-E916-9B4D-8AC6-226D427ABA67}"/>
              </a:ext>
            </a:extLst>
          </p:cNvPr>
          <p:cNvSpPr txBox="1"/>
          <p:nvPr/>
        </p:nvSpPr>
        <p:spPr>
          <a:xfrm>
            <a:off x="4020305" y="1164413"/>
            <a:ext cx="7268913" cy="369332"/>
          </a:xfrm>
          <a:prstGeom prst="rect">
            <a:avLst/>
          </a:prstGeom>
          <a:noFill/>
        </p:spPr>
        <p:txBody>
          <a:bodyPr wrap="none" rtlCol="0">
            <a:spAutoFit/>
          </a:bodyPr>
          <a:lstStyle/>
          <a:p>
            <a:r>
              <a:rPr lang="sv-GB" dirty="0"/>
              <a:t>The purpose is to target casual users, and convert them to annual members</a:t>
            </a:r>
          </a:p>
        </p:txBody>
      </p:sp>
    </p:spTree>
    <p:extLst>
      <p:ext uri="{BB962C8B-B14F-4D97-AF65-F5344CB8AC3E}">
        <p14:creationId xmlns:p14="http://schemas.microsoft.com/office/powerpoint/2010/main" val="1917838222"/>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271</Words>
  <Application>Microsoft Macintosh PowerPoint</Application>
  <PresentationFormat>Bredbild</PresentationFormat>
  <Paragraphs>22</Paragraphs>
  <Slides>7</Slides>
  <Notes>0</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7</vt:i4>
      </vt:variant>
    </vt:vector>
  </HeadingPairs>
  <TitlesOfParts>
    <vt:vector size="11" baseType="lpstr">
      <vt:lpstr>Arial</vt:lpstr>
      <vt:lpstr>Calibri</vt:lpstr>
      <vt:lpstr>Calibri Light</vt:lpstr>
      <vt:lpstr>Office-tema</vt:lpstr>
      <vt:lpstr>Case Study: How Does a Bike-Share Navigate Speedy Success?</vt:lpstr>
      <vt:lpstr>Business Task:  Analyse the annual memebers and causual members usage pattern by using the latest 12-month data. </vt:lpstr>
      <vt:lpstr>PowerPoint-presentation</vt:lpstr>
      <vt:lpstr>PowerPoint-presentation</vt:lpstr>
      <vt:lpstr>PowerPoint-presentation</vt:lpstr>
      <vt:lpstr>Key Findings </vt:lpstr>
      <vt:lpstr>My top 3 recommendations for Cyclistic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How Does a Bike-Share Navigate Speedy Success?</dc:title>
  <dc:creator>Nasra Salim</dc:creator>
  <cp:lastModifiedBy>Nasra Salim</cp:lastModifiedBy>
  <cp:revision>2</cp:revision>
  <dcterms:created xsi:type="dcterms:W3CDTF">2021-10-17T18:30:40Z</dcterms:created>
  <dcterms:modified xsi:type="dcterms:W3CDTF">2021-10-17T20:48:18Z</dcterms:modified>
</cp:coreProperties>
</file>