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/>
    <p:restoredTop sz="94728"/>
  </p:normalViewPr>
  <p:slideViewPr>
    <p:cSldViewPr snapToGrid="0" snapToObjects="1">
      <p:cViewPr varScale="1">
        <p:scale>
          <a:sx n="63" d="100"/>
          <a:sy n="63" d="100"/>
        </p:scale>
        <p:origin x="1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72DF7-2220-44AA-9D21-5D378F5E3D6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2BD8A-1B8F-428B-9548-A21B52882EFF}">
      <dgm:prSet/>
      <dgm:spPr/>
      <dgm:t>
        <a:bodyPr/>
        <a:lstStyle/>
        <a:p>
          <a:r>
            <a:rPr lang="en-US" dirty="0"/>
            <a:t>Tools </a:t>
          </a:r>
        </a:p>
      </dgm:t>
    </dgm:pt>
    <dgm:pt modelId="{7EFC042A-EEA7-4327-8226-AA423D9423D2}" type="parTrans" cxnId="{2E414892-B939-44B3-8640-A22FC2E064AE}">
      <dgm:prSet/>
      <dgm:spPr/>
      <dgm:t>
        <a:bodyPr/>
        <a:lstStyle/>
        <a:p>
          <a:endParaRPr lang="en-US"/>
        </a:p>
      </dgm:t>
    </dgm:pt>
    <dgm:pt modelId="{4471D30F-72D3-462C-9680-C38366C11E0C}" type="sibTrans" cxnId="{2E414892-B939-44B3-8640-A22FC2E064AE}">
      <dgm:prSet/>
      <dgm:spPr/>
      <dgm:t>
        <a:bodyPr/>
        <a:lstStyle/>
        <a:p>
          <a:endParaRPr lang="en-US"/>
        </a:p>
      </dgm:t>
    </dgm:pt>
    <dgm:pt modelId="{72782D15-F6B6-408D-9D33-0220737B248B}">
      <dgm:prSet/>
      <dgm:spPr/>
      <dgm:t>
        <a:bodyPr/>
        <a:lstStyle/>
        <a:p>
          <a:r>
            <a:rPr lang="en-US" dirty="0"/>
            <a:t>Data cleaning through R  </a:t>
          </a:r>
        </a:p>
      </dgm:t>
    </dgm:pt>
    <dgm:pt modelId="{213EA2DF-2967-41CC-B19F-A11F9936EB18}" type="parTrans" cxnId="{7D0F1081-A99B-4E56-9095-94923BE9D5EF}">
      <dgm:prSet/>
      <dgm:spPr/>
      <dgm:t>
        <a:bodyPr/>
        <a:lstStyle/>
        <a:p>
          <a:endParaRPr lang="en-US"/>
        </a:p>
      </dgm:t>
    </dgm:pt>
    <dgm:pt modelId="{3DBFFCE7-B4B1-49C2-BFB6-0578F545AB49}" type="sibTrans" cxnId="{7D0F1081-A99B-4E56-9095-94923BE9D5EF}">
      <dgm:prSet/>
      <dgm:spPr/>
      <dgm:t>
        <a:bodyPr/>
        <a:lstStyle/>
        <a:p>
          <a:endParaRPr lang="en-US"/>
        </a:p>
      </dgm:t>
    </dgm:pt>
    <dgm:pt modelId="{F2607B04-2F54-4005-AEFE-0C9C6DEA9780}">
      <dgm:prSet/>
      <dgm:spPr/>
      <dgm:t>
        <a:bodyPr/>
        <a:lstStyle/>
        <a:p>
          <a:r>
            <a:rPr lang="en-US" dirty="0"/>
            <a:t>Data visualizations through R and Tableau</a:t>
          </a:r>
        </a:p>
      </dgm:t>
    </dgm:pt>
    <dgm:pt modelId="{93B4A69F-CEBC-43C9-A85B-A6F88CFFDB89}" type="parTrans" cxnId="{41370F31-CADE-400F-9BC2-34BA1D246AAB}">
      <dgm:prSet/>
      <dgm:spPr/>
      <dgm:t>
        <a:bodyPr/>
        <a:lstStyle/>
        <a:p>
          <a:endParaRPr lang="en-US"/>
        </a:p>
      </dgm:t>
    </dgm:pt>
    <dgm:pt modelId="{772415B6-7B74-4722-9E85-9FAA3F4D96CE}" type="sibTrans" cxnId="{41370F31-CADE-400F-9BC2-34BA1D246AAB}">
      <dgm:prSet/>
      <dgm:spPr/>
      <dgm:t>
        <a:bodyPr/>
        <a:lstStyle/>
        <a:p>
          <a:endParaRPr lang="en-US"/>
        </a:p>
      </dgm:t>
    </dgm:pt>
    <dgm:pt modelId="{760B8B59-E155-0C4A-BA12-A206ABAA731F}" type="pres">
      <dgm:prSet presAssocID="{41F72DF7-2220-44AA-9D21-5D378F5E3D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53FD4-EB37-A446-A245-D26598489224}" type="pres">
      <dgm:prSet presAssocID="{DBF2BD8A-1B8F-428B-9548-A21B52882EFF}" presName="hierRoot1" presStyleCnt="0"/>
      <dgm:spPr/>
    </dgm:pt>
    <dgm:pt modelId="{9932CD38-1F93-D145-9810-0B8DDC2DC368}" type="pres">
      <dgm:prSet presAssocID="{DBF2BD8A-1B8F-428B-9548-A21B52882EFF}" presName="composite" presStyleCnt="0"/>
      <dgm:spPr/>
    </dgm:pt>
    <dgm:pt modelId="{EE7BEA12-B00E-EC41-A92D-D8879DD40D01}" type="pres">
      <dgm:prSet presAssocID="{DBF2BD8A-1B8F-428B-9548-A21B52882EFF}" presName="background" presStyleLbl="node0" presStyleIdx="0" presStyleCnt="1"/>
      <dgm:spPr/>
    </dgm:pt>
    <dgm:pt modelId="{64479D53-F8A4-E945-A32B-756FA9795D1A}" type="pres">
      <dgm:prSet presAssocID="{DBF2BD8A-1B8F-428B-9548-A21B52882EFF}" presName="text" presStyleLbl="fgAcc0" presStyleIdx="0" presStyleCnt="1">
        <dgm:presLayoutVars>
          <dgm:chPref val="3"/>
        </dgm:presLayoutVars>
      </dgm:prSet>
      <dgm:spPr/>
    </dgm:pt>
    <dgm:pt modelId="{CBE5F477-FD48-7C44-91D5-24C1E41CC5FD}" type="pres">
      <dgm:prSet presAssocID="{DBF2BD8A-1B8F-428B-9548-A21B52882EFF}" presName="hierChild2" presStyleCnt="0"/>
      <dgm:spPr/>
    </dgm:pt>
    <dgm:pt modelId="{7F7FBCA8-5F38-164C-AE7C-10FCEFE6D835}" type="pres">
      <dgm:prSet presAssocID="{213EA2DF-2967-41CC-B19F-A11F9936EB18}" presName="Name10" presStyleLbl="parChTrans1D2" presStyleIdx="0" presStyleCnt="2"/>
      <dgm:spPr/>
    </dgm:pt>
    <dgm:pt modelId="{47591D3C-23C4-0241-AD48-ED9F93730901}" type="pres">
      <dgm:prSet presAssocID="{72782D15-F6B6-408D-9D33-0220737B248B}" presName="hierRoot2" presStyleCnt="0"/>
      <dgm:spPr/>
    </dgm:pt>
    <dgm:pt modelId="{8E0550B2-075D-FC4B-A9D5-BB811142118A}" type="pres">
      <dgm:prSet presAssocID="{72782D15-F6B6-408D-9D33-0220737B248B}" presName="composite2" presStyleCnt="0"/>
      <dgm:spPr/>
    </dgm:pt>
    <dgm:pt modelId="{81E4CC55-F51B-1242-B16F-7C2E20D0EBE0}" type="pres">
      <dgm:prSet presAssocID="{72782D15-F6B6-408D-9D33-0220737B248B}" presName="background2" presStyleLbl="node2" presStyleIdx="0" presStyleCnt="2"/>
      <dgm:spPr/>
    </dgm:pt>
    <dgm:pt modelId="{9A8D6204-ECE0-F049-89C1-7E0FBB8391D5}" type="pres">
      <dgm:prSet presAssocID="{72782D15-F6B6-408D-9D33-0220737B248B}" presName="text2" presStyleLbl="fgAcc2" presStyleIdx="0" presStyleCnt="2">
        <dgm:presLayoutVars>
          <dgm:chPref val="3"/>
        </dgm:presLayoutVars>
      </dgm:prSet>
      <dgm:spPr/>
    </dgm:pt>
    <dgm:pt modelId="{1420B680-6F98-E94C-9F12-997B8353E123}" type="pres">
      <dgm:prSet presAssocID="{72782D15-F6B6-408D-9D33-0220737B248B}" presName="hierChild3" presStyleCnt="0"/>
      <dgm:spPr/>
    </dgm:pt>
    <dgm:pt modelId="{C292DAE6-F3D3-4D46-87B5-0C39FC3D1F5E}" type="pres">
      <dgm:prSet presAssocID="{93B4A69F-CEBC-43C9-A85B-A6F88CFFDB89}" presName="Name10" presStyleLbl="parChTrans1D2" presStyleIdx="1" presStyleCnt="2"/>
      <dgm:spPr/>
    </dgm:pt>
    <dgm:pt modelId="{B1710152-572E-2F41-81A1-A45E9A585AAB}" type="pres">
      <dgm:prSet presAssocID="{F2607B04-2F54-4005-AEFE-0C9C6DEA9780}" presName="hierRoot2" presStyleCnt="0"/>
      <dgm:spPr/>
    </dgm:pt>
    <dgm:pt modelId="{43CED27E-C038-064D-AADB-4770E978E73A}" type="pres">
      <dgm:prSet presAssocID="{F2607B04-2F54-4005-AEFE-0C9C6DEA9780}" presName="composite2" presStyleCnt="0"/>
      <dgm:spPr/>
    </dgm:pt>
    <dgm:pt modelId="{692BC094-B53C-0F47-B5AC-B1F7A603A97B}" type="pres">
      <dgm:prSet presAssocID="{F2607B04-2F54-4005-AEFE-0C9C6DEA9780}" presName="background2" presStyleLbl="node2" presStyleIdx="1" presStyleCnt="2"/>
      <dgm:spPr/>
    </dgm:pt>
    <dgm:pt modelId="{ED08C1CC-8156-F943-954A-01543F354887}" type="pres">
      <dgm:prSet presAssocID="{F2607B04-2F54-4005-AEFE-0C9C6DEA9780}" presName="text2" presStyleLbl="fgAcc2" presStyleIdx="1" presStyleCnt="2">
        <dgm:presLayoutVars>
          <dgm:chPref val="3"/>
        </dgm:presLayoutVars>
      </dgm:prSet>
      <dgm:spPr/>
    </dgm:pt>
    <dgm:pt modelId="{86CBAFF1-67DB-664A-9036-F9BE4263F1F0}" type="pres">
      <dgm:prSet presAssocID="{F2607B04-2F54-4005-AEFE-0C9C6DEA9780}" presName="hierChild3" presStyleCnt="0"/>
      <dgm:spPr/>
    </dgm:pt>
  </dgm:ptLst>
  <dgm:cxnLst>
    <dgm:cxn modelId="{4598DC1B-B523-4A43-8561-8ABEC1B5B770}" type="presOf" srcId="{93B4A69F-CEBC-43C9-A85B-A6F88CFFDB89}" destId="{C292DAE6-F3D3-4D46-87B5-0C39FC3D1F5E}" srcOrd="0" destOrd="0" presId="urn:microsoft.com/office/officeart/2005/8/layout/hierarchy1"/>
    <dgm:cxn modelId="{41370F31-CADE-400F-9BC2-34BA1D246AAB}" srcId="{DBF2BD8A-1B8F-428B-9548-A21B52882EFF}" destId="{F2607B04-2F54-4005-AEFE-0C9C6DEA9780}" srcOrd="1" destOrd="0" parTransId="{93B4A69F-CEBC-43C9-A85B-A6F88CFFDB89}" sibTransId="{772415B6-7B74-4722-9E85-9FAA3F4D96CE}"/>
    <dgm:cxn modelId="{BDFC9639-4D99-7540-A3BD-892696A85334}" type="presOf" srcId="{DBF2BD8A-1B8F-428B-9548-A21B52882EFF}" destId="{64479D53-F8A4-E945-A32B-756FA9795D1A}" srcOrd="0" destOrd="0" presId="urn:microsoft.com/office/officeart/2005/8/layout/hierarchy1"/>
    <dgm:cxn modelId="{F4478B44-ED8D-6340-8CA5-8E7B29A5376C}" type="presOf" srcId="{213EA2DF-2967-41CC-B19F-A11F9936EB18}" destId="{7F7FBCA8-5F38-164C-AE7C-10FCEFE6D835}" srcOrd="0" destOrd="0" presId="urn:microsoft.com/office/officeart/2005/8/layout/hierarchy1"/>
    <dgm:cxn modelId="{0F81D264-5926-C642-95B0-7B83033E385A}" type="presOf" srcId="{72782D15-F6B6-408D-9D33-0220737B248B}" destId="{9A8D6204-ECE0-F049-89C1-7E0FBB8391D5}" srcOrd="0" destOrd="0" presId="urn:microsoft.com/office/officeart/2005/8/layout/hierarchy1"/>
    <dgm:cxn modelId="{7D0F1081-A99B-4E56-9095-94923BE9D5EF}" srcId="{DBF2BD8A-1B8F-428B-9548-A21B52882EFF}" destId="{72782D15-F6B6-408D-9D33-0220737B248B}" srcOrd="0" destOrd="0" parTransId="{213EA2DF-2967-41CC-B19F-A11F9936EB18}" sibTransId="{3DBFFCE7-B4B1-49C2-BFB6-0578F545AB49}"/>
    <dgm:cxn modelId="{2E414892-B939-44B3-8640-A22FC2E064AE}" srcId="{41F72DF7-2220-44AA-9D21-5D378F5E3D6F}" destId="{DBF2BD8A-1B8F-428B-9548-A21B52882EFF}" srcOrd="0" destOrd="0" parTransId="{7EFC042A-EEA7-4327-8226-AA423D9423D2}" sibTransId="{4471D30F-72D3-462C-9680-C38366C11E0C}"/>
    <dgm:cxn modelId="{36F968D6-5618-8C43-8255-2A15B7C5EBC6}" type="presOf" srcId="{F2607B04-2F54-4005-AEFE-0C9C6DEA9780}" destId="{ED08C1CC-8156-F943-954A-01543F354887}" srcOrd="0" destOrd="0" presId="urn:microsoft.com/office/officeart/2005/8/layout/hierarchy1"/>
    <dgm:cxn modelId="{4CE942F7-5206-7740-B858-C06E69225C2C}" type="presOf" srcId="{41F72DF7-2220-44AA-9D21-5D378F5E3D6F}" destId="{760B8B59-E155-0C4A-BA12-A206ABAA731F}" srcOrd="0" destOrd="0" presId="urn:microsoft.com/office/officeart/2005/8/layout/hierarchy1"/>
    <dgm:cxn modelId="{759DC87A-3573-5A4E-9DCE-2E378A2D60F6}" type="presParOf" srcId="{760B8B59-E155-0C4A-BA12-A206ABAA731F}" destId="{B9353FD4-EB37-A446-A245-D26598489224}" srcOrd="0" destOrd="0" presId="urn:microsoft.com/office/officeart/2005/8/layout/hierarchy1"/>
    <dgm:cxn modelId="{51F11197-0DB8-D945-BDBC-3609B39787EA}" type="presParOf" srcId="{B9353FD4-EB37-A446-A245-D26598489224}" destId="{9932CD38-1F93-D145-9810-0B8DDC2DC368}" srcOrd="0" destOrd="0" presId="urn:microsoft.com/office/officeart/2005/8/layout/hierarchy1"/>
    <dgm:cxn modelId="{7D175447-47EF-864D-9673-E2C06A4EBF2B}" type="presParOf" srcId="{9932CD38-1F93-D145-9810-0B8DDC2DC368}" destId="{EE7BEA12-B00E-EC41-A92D-D8879DD40D01}" srcOrd="0" destOrd="0" presId="urn:microsoft.com/office/officeart/2005/8/layout/hierarchy1"/>
    <dgm:cxn modelId="{0A0C3963-7653-4843-8776-166703F0BB77}" type="presParOf" srcId="{9932CD38-1F93-D145-9810-0B8DDC2DC368}" destId="{64479D53-F8A4-E945-A32B-756FA9795D1A}" srcOrd="1" destOrd="0" presId="urn:microsoft.com/office/officeart/2005/8/layout/hierarchy1"/>
    <dgm:cxn modelId="{70BE614E-A13B-1849-AFD7-6FB456D106BA}" type="presParOf" srcId="{B9353FD4-EB37-A446-A245-D26598489224}" destId="{CBE5F477-FD48-7C44-91D5-24C1E41CC5FD}" srcOrd="1" destOrd="0" presId="urn:microsoft.com/office/officeart/2005/8/layout/hierarchy1"/>
    <dgm:cxn modelId="{2D3ADB9B-919B-DC46-9719-55545B441C39}" type="presParOf" srcId="{CBE5F477-FD48-7C44-91D5-24C1E41CC5FD}" destId="{7F7FBCA8-5F38-164C-AE7C-10FCEFE6D835}" srcOrd="0" destOrd="0" presId="urn:microsoft.com/office/officeart/2005/8/layout/hierarchy1"/>
    <dgm:cxn modelId="{2BA3CE24-3A28-D14E-9180-1AFE03451A26}" type="presParOf" srcId="{CBE5F477-FD48-7C44-91D5-24C1E41CC5FD}" destId="{47591D3C-23C4-0241-AD48-ED9F93730901}" srcOrd="1" destOrd="0" presId="urn:microsoft.com/office/officeart/2005/8/layout/hierarchy1"/>
    <dgm:cxn modelId="{7A970CBE-42DC-B847-9044-9E82F37102ED}" type="presParOf" srcId="{47591D3C-23C4-0241-AD48-ED9F93730901}" destId="{8E0550B2-075D-FC4B-A9D5-BB811142118A}" srcOrd="0" destOrd="0" presId="urn:microsoft.com/office/officeart/2005/8/layout/hierarchy1"/>
    <dgm:cxn modelId="{4D94C2E9-E65F-4E4C-ADAD-4E90EBB63DA9}" type="presParOf" srcId="{8E0550B2-075D-FC4B-A9D5-BB811142118A}" destId="{81E4CC55-F51B-1242-B16F-7C2E20D0EBE0}" srcOrd="0" destOrd="0" presId="urn:microsoft.com/office/officeart/2005/8/layout/hierarchy1"/>
    <dgm:cxn modelId="{7C2B0B43-CE2E-684B-8A4D-1797F0498EB4}" type="presParOf" srcId="{8E0550B2-075D-FC4B-A9D5-BB811142118A}" destId="{9A8D6204-ECE0-F049-89C1-7E0FBB8391D5}" srcOrd="1" destOrd="0" presId="urn:microsoft.com/office/officeart/2005/8/layout/hierarchy1"/>
    <dgm:cxn modelId="{0EB27A41-75C7-F249-B8AB-6CF40A442210}" type="presParOf" srcId="{47591D3C-23C4-0241-AD48-ED9F93730901}" destId="{1420B680-6F98-E94C-9F12-997B8353E123}" srcOrd="1" destOrd="0" presId="urn:microsoft.com/office/officeart/2005/8/layout/hierarchy1"/>
    <dgm:cxn modelId="{53181233-45AE-F74E-B6BD-F970E3DEF189}" type="presParOf" srcId="{CBE5F477-FD48-7C44-91D5-24C1E41CC5FD}" destId="{C292DAE6-F3D3-4D46-87B5-0C39FC3D1F5E}" srcOrd="2" destOrd="0" presId="urn:microsoft.com/office/officeart/2005/8/layout/hierarchy1"/>
    <dgm:cxn modelId="{5C40E48D-6012-C44C-9899-8D3B05825AE7}" type="presParOf" srcId="{CBE5F477-FD48-7C44-91D5-24C1E41CC5FD}" destId="{B1710152-572E-2F41-81A1-A45E9A585AAB}" srcOrd="3" destOrd="0" presId="urn:microsoft.com/office/officeart/2005/8/layout/hierarchy1"/>
    <dgm:cxn modelId="{0780EE43-DFF8-F546-B701-16F0C9EF6CFF}" type="presParOf" srcId="{B1710152-572E-2F41-81A1-A45E9A585AAB}" destId="{43CED27E-C038-064D-AADB-4770E978E73A}" srcOrd="0" destOrd="0" presId="urn:microsoft.com/office/officeart/2005/8/layout/hierarchy1"/>
    <dgm:cxn modelId="{96528738-CBAC-5046-A8D2-494BAEE3EDC5}" type="presParOf" srcId="{43CED27E-C038-064D-AADB-4770E978E73A}" destId="{692BC094-B53C-0F47-B5AC-B1F7A603A97B}" srcOrd="0" destOrd="0" presId="urn:microsoft.com/office/officeart/2005/8/layout/hierarchy1"/>
    <dgm:cxn modelId="{BD40CCE1-8147-1B4F-86A5-BB7552715640}" type="presParOf" srcId="{43CED27E-C038-064D-AADB-4770E978E73A}" destId="{ED08C1CC-8156-F943-954A-01543F354887}" srcOrd="1" destOrd="0" presId="urn:microsoft.com/office/officeart/2005/8/layout/hierarchy1"/>
    <dgm:cxn modelId="{6DF30A11-DF66-B648-9715-6A6F23640F13}" type="presParOf" srcId="{B1710152-572E-2F41-81A1-A45E9A585AAB}" destId="{86CBAFF1-67DB-664A-9036-F9BE4263F1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2DAE6-F3D3-4D46-87B5-0C39FC3D1F5E}">
      <dsp:nvSpPr>
        <dsp:cNvPr id="0" name=""/>
        <dsp:cNvSpPr/>
      </dsp:nvSpPr>
      <dsp:spPr>
        <a:xfrm>
          <a:off x="5306102" y="1674600"/>
          <a:ext cx="1610733" cy="766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90"/>
              </a:lnTo>
              <a:lnTo>
                <a:pt x="1610733" y="522390"/>
              </a:lnTo>
              <a:lnTo>
                <a:pt x="1610733" y="7665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FBCA8-5F38-164C-AE7C-10FCEFE6D835}">
      <dsp:nvSpPr>
        <dsp:cNvPr id="0" name=""/>
        <dsp:cNvSpPr/>
      </dsp:nvSpPr>
      <dsp:spPr>
        <a:xfrm>
          <a:off x="3695369" y="1674600"/>
          <a:ext cx="1610733" cy="766562"/>
        </a:xfrm>
        <a:custGeom>
          <a:avLst/>
          <a:gdLst/>
          <a:ahLst/>
          <a:cxnLst/>
          <a:rect l="0" t="0" r="0" b="0"/>
          <a:pathLst>
            <a:path>
              <a:moveTo>
                <a:pt x="1610733" y="0"/>
              </a:moveTo>
              <a:lnTo>
                <a:pt x="1610733" y="522390"/>
              </a:lnTo>
              <a:lnTo>
                <a:pt x="0" y="522390"/>
              </a:lnTo>
              <a:lnTo>
                <a:pt x="0" y="7665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BEA12-B00E-EC41-A92D-D8879DD40D01}">
      <dsp:nvSpPr>
        <dsp:cNvPr id="0" name=""/>
        <dsp:cNvSpPr/>
      </dsp:nvSpPr>
      <dsp:spPr>
        <a:xfrm>
          <a:off x="3988229" y="902"/>
          <a:ext cx="2635745" cy="167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79D53-F8A4-E945-A32B-756FA9795D1A}">
      <dsp:nvSpPr>
        <dsp:cNvPr id="0" name=""/>
        <dsp:cNvSpPr/>
      </dsp:nvSpPr>
      <dsp:spPr>
        <a:xfrm>
          <a:off x="4281090" y="279119"/>
          <a:ext cx="2635745" cy="1673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 </a:t>
          </a:r>
        </a:p>
      </dsp:txBody>
      <dsp:txXfrm>
        <a:off x="4330111" y="328140"/>
        <a:ext cx="2537703" cy="1575656"/>
      </dsp:txXfrm>
    </dsp:sp>
    <dsp:sp modelId="{81E4CC55-F51B-1242-B16F-7C2E20D0EBE0}">
      <dsp:nvSpPr>
        <dsp:cNvPr id="0" name=""/>
        <dsp:cNvSpPr/>
      </dsp:nvSpPr>
      <dsp:spPr>
        <a:xfrm>
          <a:off x="2377496" y="2441163"/>
          <a:ext cx="2635745" cy="167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D6204-ECE0-F049-89C1-7E0FBB8391D5}">
      <dsp:nvSpPr>
        <dsp:cNvPr id="0" name=""/>
        <dsp:cNvSpPr/>
      </dsp:nvSpPr>
      <dsp:spPr>
        <a:xfrm>
          <a:off x="2670356" y="2719381"/>
          <a:ext cx="2635745" cy="1673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 through R  </a:t>
          </a:r>
        </a:p>
      </dsp:txBody>
      <dsp:txXfrm>
        <a:off x="2719377" y="2768402"/>
        <a:ext cx="2537703" cy="1575656"/>
      </dsp:txXfrm>
    </dsp:sp>
    <dsp:sp modelId="{692BC094-B53C-0F47-B5AC-B1F7A603A97B}">
      <dsp:nvSpPr>
        <dsp:cNvPr id="0" name=""/>
        <dsp:cNvSpPr/>
      </dsp:nvSpPr>
      <dsp:spPr>
        <a:xfrm>
          <a:off x="5598963" y="2441163"/>
          <a:ext cx="2635745" cy="167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C1CC-8156-F943-954A-01543F354887}">
      <dsp:nvSpPr>
        <dsp:cNvPr id="0" name=""/>
        <dsp:cNvSpPr/>
      </dsp:nvSpPr>
      <dsp:spPr>
        <a:xfrm>
          <a:off x="5891823" y="2719381"/>
          <a:ext cx="2635745" cy="1673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visualizations through R and Tableau</a:t>
          </a:r>
        </a:p>
      </dsp:txBody>
      <dsp:txXfrm>
        <a:off x="5940844" y="2768402"/>
        <a:ext cx="2537703" cy="1575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270C96-5FCD-F343-8600-223F6E3B9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51167DF-996E-3A4F-9CDB-96DD8289A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60A062-0D33-8B43-BEC2-DDCCE41E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BFAB27-7294-F245-93F6-C3A86781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175056-968D-C744-95C8-610A030F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234898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996BC1-1FEC-C94D-B386-B06FB582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0EA29FB-F26C-CD46-A839-3D3E25A74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DE0613-95D3-BC4E-AD70-49C020C7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DB35489-63C4-0A42-9CBF-D17D4197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08DBECE-4CF9-914A-AC5E-1A09FC6D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352721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C119F1C-B680-4C45-9142-BD9AEEE0C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9080278-6913-BE4F-8D24-D344080B9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0E8AF3-80DB-D84A-8790-07C4A1FD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D2E6BB-F476-7B4A-B2FD-53186FD6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BF11E3-0550-A64E-96B7-8611C987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154039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048B90-A18C-C541-AD64-B2C82335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1711DA-51D9-304E-8304-284CABA8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CA8F206-9734-6D4E-BC33-2E81A142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3AC29A-6C7D-A84D-AA0B-A8053B90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1D4428-8D10-9C4C-89D5-9038E7FE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32690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73F515-71F7-7540-A8E3-497B069D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7E695C6-39BE-A84D-A485-848B0697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A3B656-AE8E-9E41-B730-6A61E9FA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FEBBD4-4180-A441-8460-F23D382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155012-B4E3-F347-A285-162355C1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19281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5D1E1D-CEA6-2647-843B-648C95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2B58F-CCD4-7946-8999-357C21A85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1A8BB10-C9A6-B94B-B98F-A3FC567BD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8DD6501-3DB4-5742-9D74-BDD4F7EC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79B6CD-241D-914B-8322-02A98669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6369E2-C00C-7F49-8D74-5CEFBE53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230511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E16DB2-BAED-D043-9956-4AE37A20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FF5560A-4E81-CD42-A610-2876FD9E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36C58A1-D8B4-F047-B1FE-E28600AE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FB1D867-4E74-B043-A4DA-68D45550C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895BA2E-23C1-194B-9602-5F260B133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03D6A03-D82F-DB44-AF0E-42F81E73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AF00DED-A492-8C47-912C-04B38B7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E70ED83-9117-5D47-A36A-64CBDEA7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35047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F78CA-0AC9-0B4F-822D-F4D8BAFB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0B765E4-04E0-F246-9E97-87644296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9F1CFEE-DF68-7D4D-A9CA-781C455B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D49BA55-C59E-D543-A65D-49C065EF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29654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2371BEC-BA07-4549-A4EE-B11A9545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B11D29F-3A07-2D4D-BF21-7B91685F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CDECC48-8A1F-A94A-A44D-85F6AD6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42357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314843-CA30-3043-BDBE-83255FE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B84A19-09DC-CA42-AC60-E67714E8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BFDD5F5-E7CD-2247-B5A6-CA40753C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098F0E5-D71C-3E49-912D-5A010235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05C9216-6F4D-D448-9E70-7F159190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535A43F-FFB4-3F4F-9EE4-45EE9DDA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22121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0E348D-515C-2644-BF11-B69CE473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BFB7CEA-687A-814B-8E47-FAB812A18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000EB35-8F4E-934D-BF86-F00557F30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3FB8440-7527-5146-B57A-B74B2D41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EB2B16E-3611-7143-B2D4-D9B44937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D2E58D-6402-7041-B3F1-AA31B7E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136290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3D060F4-F4CA-0440-9309-F5D9EF80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8A281D-FB7C-AC4E-A9FF-3EF4229C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BA9D4E-16DC-D743-803D-3B21CAD94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1497-9415-884F-A748-7977C9553ED4}" type="datetimeFigureOut">
              <a:rPr lang="sv-GB" smtClean="0"/>
              <a:t>2021-10-17</a:t>
            </a:fld>
            <a:endParaRPr lang="sv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4C3662-8CE5-7B49-B894-F9B8A91D0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A46FA2E-9D64-254E-83EA-F9C2F0C8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255C-E672-C34C-A738-4F1587E8FB8A}" type="slidenum">
              <a:rPr lang="sv-GB" smtClean="0"/>
              <a:t>‹#›</a:t>
            </a:fld>
            <a:endParaRPr lang="sv-GB"/>
          </a:p>
        </p:txBody>
      </p:sp>
    </p:spTree>
    <p:extLst>
      <p:ext uri="{BB962C8B-B14F-4D97-AF65-F5344CB8AC3E}">
        <p14:creationId xmlns:p14="http://schemas.microsoft.com/office/powerpoint/2010/main" val="259070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A2585A2-4B3C-BF4E-A754-90B03741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4782" y="4443729"/>
            <a:ext cx="3312734" cy="381866"/>
          </a:xfrm>
          <a:noFill/>
        </p:spPr>
        <p:txBody>
          <a:bodyPr>
            <a:normAutofit/>
          </a:bodyPr>
          <a:lstStyle/>
          <a:p>
            <a:r>
              <a:rPr lang="sv-SE" sz="2000" dirty="0">
                <a:solidFill>
                  <a:srgbClr val="080808"/>
                </a:solidFill>
              </a:rPr>
              <a:t>B</a:t>
            </a:r>
            <a:r>
              <a:rPr lang="sv-GB" sz="2000" dirty="0">
                <a:solidFill>
                  <a:srgbClr val="080808"/>
                </a:solidFill>
              </a:rPr>
              <a:t>y Nasra Salim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663479E-1D76-7D42-B0A7-E0416716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sv-GB" sz="3600" dirty="0">
                <a:solidFill>
                  <a:srgbClr val="080808"/>
                </a:solidFill>
              </a:rPr>
              <a:t>Case Study: How Does a Bike-Share Navigate Speedy Success?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D0C67C3-97D2-7440-BDBD-F46EBBDFC8E1}"/>
              </a:ext>
            </a:extLst>
          </p:cNvPr>
          <p:cNvSpPr txBox="1"/>
          <p:nvPr/>
        </p:nvSpPr>
        <p:spPr>
          <a:xfrm>
            <a:off x="4208127" y="5007404"/>
            <a:ext cx="3881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Case Study for the course 'Google Data </a:t>
            </a:r>
          </a:p>
          <a:p>
            <a:r>
              <a:rPr lang="sv-SE" dirty="0"/>
              <a:t>       Analyst Professional Certificate'</a:t>
            </a:r>
            <a:br>
              <a:rPr lang="sv-SE" dirty="0"/>
            </a:br>
            <a:endParaRPr lang="sv-GB" dirty="0"/>
          </a:p>
        </p:txBody>
      </p:sp>
    </p:spTree>
    <p:extLst>
      <p:ext uri="{BB962C8B-B14F-4D97-AF65-F5344CB8AC3E}">
        <p14:creationId xmlns:p14="http://schemas.microsoft.com/office/powerpoint/2010/main" val="37822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7D02882-B627-5649-94F2-47472B4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v-GB" sz="2500" b="1" dirty="0"/>
              <a:t>Business Task: </a:t>
            </a:r>
            <a:br>
              <a:rPr lang="sv-GB" sz="2500" dirty="0"/>
            </a:br>
            <a:r>
              <a:rPr lang="sv-GB" sz="2500" dirty="0"/>
              <a:t>Analysing the customers usage pattern to understand how to convert casual users to annual memebers, using data from the last twelve months. </a:t>
            </a:r>
          </a:p>
        </p:txBody>
      </p:sp>
      <p:graphicFrame>
        <p:nvGraphicFramePr>
          <p:cNvPr id="18" name="Platshållare för innehåll 2">
            <a:extLst>
              <a:ext uri="{FF2B5EF4-FFF2-40B4-BE49-F238E27FC236}">
                <a16:creationId xmlns:a16="http://schemas.microsoft.com/office/drawing/2014/main" id="{A6483D77-F4D3-4306-ACDA-B66C13DBC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2942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BC826F4-B548-F84B-ABC7-926DCECB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731" y="643467"/>
            <a:ext cx="644053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B663798D-BE2F-474B-A135-274229F9A4A5}"/>
              </a:ext>
            </a:extLst>
          </p:cNvPr>
          <p:cNvSpPr txBox="1"/>
          <p:nvPr/>
        </p:nvSpPr>
        <p:spPr>
          <a:xfrm>
            <a:off x="2721143" y="6330974"/>
            <a:ext cx="270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with Tableau</a:t>
            </a:r>
            <a:endParaRPr lang="sv-SE" dirty="0"/>
          </a:p>
          <a:p>
            <a:endParaRPr lang="sv-GB" dirty="0"/>
          </a:p>
        </p:txBody>
      </p:sp>
    </p:spTree>
    <p:extLst>
      <p:ext uri="{BB962C8B-B14F-4D97-AF65-F5344CB8AC3E}">
        <p14:creationId xmlns:p14="http://schemas.microsoft.com/office/powerpoint/2010/main" val="35867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3371D032-640D-AA49-83DE-FA0CB279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664" y="740418"/>
            <a:ext cx="6267448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D27BFB8-A8A1-BD4A-9DB3-587AAAB5DBE7}"/>
              </a:ext>
            </a:extLst>
          </p:cNvPr>
          <p:cNvSpPr txBox="1"/>
          <p:nvPr/>
        </p:nvSpPr>
        <p:spPr>
          <a:xfrm>
            <a:off x="2997463" y="371086"/>
            <a:ext cx="50140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Average duration by Weekday and Customer Type</a:t>
            </a:r>
            <a:endParaRPr lang="sv-GB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B270D78B-5747-F542-B899-907E8D086CB3}"/>
              </a:ext>
            </a:extLst>
          </p:cNvPr>
          <p:cNvSpPr txBox="1"/>
          <p:nvPr/>
        </p:nvSpPr>
        <p:spPr>
          <a:xfrm>
            <a:off x="2954664" y="637483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GB" dirty="0"/>
              <a:t>Made with R</a:t>
            </a:r>
          </a:p>
        </p:txBody>
      </p:sp>
    </p:spTree>
    <p:extLst>
      <p:ext uri="{BB962C8B-B14F-4D97-AF65-F5344CB8AC3E}">
        <p14:creationId xmlns:p14="http://schemas.microsoft.com/office/powerpoint/2010/main" val="8858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6DD045C-7265-F348-8A41-9023B0597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466" y="863203"/>
            <a:ext cx="6267448" cy="5571065"/>
          </a:xfrm>
          <a:prstGeom prst="rect">
            <a:avLst/>
          </a:prstGeom>
          <a:ln>
            <a:noFill/>
          </a:ln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439524A-FCF1-DD4C-A19B-2352E42A2B0C}"/>
              </a:ext>
            </a:extLst>
          </p:cNvPr>
          <p:cNvSpPr txBox="1"/>
          <p:nvPr/>
        </p:nvSpPr>
        <p:spPr>
          <a:xfrm>
            <a:off x="3823854" y="426783"/>
            <a:ext cx="48668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/>
              <a:t> Number of Rides by Weekday and Customer Type</a:t>
            </a:r>
            <a:endParaRPr lang="sv-SE" b="0" dirty="0">
              <a:effectLst/>
            </a:endParaRP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4FDC2E24-3F88-9C4C-AE79-D70065289564}"/>
              </a:ext>
            </a:extLst>
          </p:cNvPr>
          <p:cNvSpPr txBox="1"/>
          <p:nvPr/>
        </p:nvSpPr>
        <p:spPr>
          <a:xfrm>
            <a:off x="3822682" y="63563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GB" dirty="0"/>
              <a:t>Made with R</a:t>
            </a:r>
          </a:p>
        </p:txBody>
      </p:sp>
    </p:spTree>
    <p:extLst>
      <p:ext uri="{BB962C8B-B14F-4D97-AF65-F5344CB8AC3E}">
        <p14:creationId xmlns:p14="http://schemas.microsoft.com/office/powerpoint/2010/main" val="5398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2E00C3-38C4-1443-BE22-5CBB3CFE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GB" dirty="0"/>
              <a:t>Key Findings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CEE324-98AD-254B-B18C-4B1940F7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GB" dirty="0"/>
          </a:p>
        </p:txBody>
      </p:sp>
    </p:spTree>
    <p:extLst>
      <p:ext uri="{BB962C8B-B14F-4D97-AF65-F5344CB8AC3E}">
        <p14:creationId xmlns:p14="http://schemas.microsoft.com/office/powerpoint/2010/main" val="414739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</Words>
  <Application>Microsoft Macintosh PowerPoint</Application>
  <PresentationFormat>Bredbild</PresentationFormat>
  <Paragraphs>14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Case Study: How Does a Bike-Share Navigate Speedy Success?</vt:lpstr>
      <vt:lpstr>Business Task:  Analysing the customers usage pattern to understand how to convert casual users to annual memebers, using data from the last twelve months. </vt:lpstr>
      <vt:lpstr>PowerPoint-presentation</vt:lpstr>
      <vt:lpstr>PowerPoint-presentation</vt:lpstr>
      <vt:lpstr>PowerPoint-presentation</vt:lpstr>
      <vt:lpstr>Key Findings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How Does a Bike-Share Navigate Speedy Success?</dc:title>
  <dc:creator>Nasra Salim</dc:creator>
  <cp:lastModifiedBy>Nasra Salim</cp:lastModifiedBy>
  <cp:revision>3</cp:revision>
  <dcterms:created xsi:type="dcterms:W3CDTF">2021-10-17T18:30:40Z</dcterms:created>
  <dcterms:modified xsi:type="dcterms:W3CDTF">2021-10-17T20:59:00Z</dcterms:modified>
</cp:coreProperties>
</file>