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DC9A47-D6DD-4C46-A17B-072B42CF9E3A}" type="datetimeFigureOut">
              <a:rPr lang="en-US" smtClean="0"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0286F99-223D-42EE-8F51-AE23F74A5B6E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15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C9A47-D6DD-4C46-A17B-072B42CF9E3A}" type="datetimeFigureOut">
              <a:rPr lang="en-US" smtClean="0"/>
              <a:t>12/26/2023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6F99-223D-42EE-8F51-AE23F74A5B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433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C9A47-D6DD-4C46-A17B-072B42CF9E3A}" type="datetimeFigureOut">
              <a:rPr lang="en-US" smtClean="0"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6F99-223D-42EE-8F51-AE23F74A5B6E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882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C9A47-D6DD-4C46-A17B-072B42CF9E3A}" type="datetimeFigureOut">
              <a:rPr lang="en-US" smtClean="0"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6F99-223D-42EE-8F51-AE23F74A5B6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854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C9A47-D6DD-4C46-A17B-072B42CF9E3A}" type="datetimeFigureOut">
              <a:rPr lang="en-US" smtClean="0"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6F99-223D-42EE-8F51-AE23F74A5B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716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C9A47-D6DD-4C46-A17B-072B42CF9E3A}" type="datetimeFigureOut">
              <a:rPr lang="en-US" smtClean="0"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6F99-223D-42EE-8F51-AE23F74A5B6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96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C9A47-D6DD-4C46-A17B-072B42CF9E3A}" type="datetimeFigureOut">
              <a:rPr lang="en-US" smtClean="0"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6F99-223D-42EE-8F51-AE23F74A5B6E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854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C9A47-D6DD-4C46-A17B-072B42CF9E3A}" type="datetimeFigureOut">
              <a:rPr lang="en-US" smtClean="0"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6F99-223D-42EE-8F51-AE23F74A5B6E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0082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C9A47-D6DD-4C46-A17B-072B42CF9E3A}" type="datetimeFigureOut">
              <a:rPr lang="en-US" smtClean="0"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6F99-223D-42EE-8F51-AE23F74A5B6E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549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C9A47-D6DD-4C46-A17B-072B42CF9E3A}" type="datetimeFigureOut">
              <a:rPr lang="en-US" smtClean="0"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6F99-223D-42EE-8F51-AE23F74A5B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857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C9A47-D6DD-4C46-A17B-072B42CF9E3A}" type="datetimeFigureOut">
              <a:rPr lang="en-US" smtClean="0"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6F99-223D-42EE-8F51-AE23F74A5B6E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546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C9A47-D6DD-4C46-A17B-072B42CF9E3A}" type="datetimeFigureOut">
              <a:rPr lang="en-US" smtClean="0"/>
              <a:t>12/26/2023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6F99-223D-42EE-8F51-AE23F74A5B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571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C9A47-D6DD-4C46-A17B-072B42CF9E3A}" type="datetimeFigureOut">
              <a:rPr lang="en-US" smtClean="0"/>
              <a:t>12/26/2023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6F99-223D-42EE-8F51-AE23F74A5B6E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890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C9A47-D6DD-4C46-A17B-072B42CF9E3A}" type="datetimeFigureOut">
              <a:rPr lang="en-US" smtClean="0"/>
              <a:t>12/26/2023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6F99-223D-42EE-8F51-AE23F74A5B6E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392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C9A47-D6DD-4C46-A17B-072B42CF9E3A}" type="datetimeFigureOut">
              <a:rPr lang="en-US" smtClean="0"/>
              <a:t>12/26/2023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6F99-223D-42EE-8F51-AE23F74A5B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95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C9A47-D6DD-4C46-A17B-072B42CF9E3A}" type="datetimeFigureOut">
              <a:rPr lang="en-US" smtClean="0"/>
              <a:t>12/26/2023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6F99-223D-42EE-8F51-AE23F74A5B6E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189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C9A47-D6DD-4C46-A17B-072B42CF9E3A}" type="datetimeFigureOut">
              <a:rPr lang="en-US" smtClean="0"/>
              <a:t>12/26/2023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6F99-223D-42EE-8F51-AE23F74A5B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798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DC9A47-D6DD-4C46-A17B-072B42CF9E3A}" type="datetimeFigureOut">
              <a:rPr lang="en-US" smtClean="0"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0286F99-223D-42EE-8F51-AE23F74A5B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75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4A428-30BE-C96E-C8DB-9D8C488762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IMAGE CROPPING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F62A96-B6AC-E898-F674-0405BFC5C8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Teacher : Navid Ahmad (hematmal )</a:t>
            </a:r>
          </a:p>
        </p:txBody>
      </p:sp>
    </p:spTree>
    <p:extLst>
      <p:ext uri="{BB962C8B-B14F-4D97-AF65-F5344CB8AC3E}">
        <p14:creationId xmlns:p14="http://schemas.microsoft.com/office/powerpoint/2010/main" val="39478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92561-A666-046E-8A36-7278D8821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image cropping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2560B-D4DE-8A15-03A0-B311F172D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459555"/>
          </a:xfrm>
        </p:spPr>
        <p:txBody>
          <a:bodyPr>
            <a:normAutofit/>
          </a:bodyPr>
          <a:lstStyle/>
          <a:p>
            <a:r>
              <a:rPr lang="en-US" dirty="0"/>
              <a:t>It crop an image . It remove the rows and columns from image .</a:t>
            </a:r>
          </a:p>
          <a:p>
            <a:r>
              <a:rPr lang="en-US" dirty="0"/>
              <a:t>We should change image to matrix then it remove rows and columns from it.</a:t>
            </a:r>
          </a:p>
          <a:p>
            <a:r>
              <a:rPr lang="en-US" dirty="0"/>
              <a:t>Image cropping is a technique used in image processing and editing to remove unwanted portions  of an image or to focus on a specific area of interest . </a:t>
            </a:r>
          </a:p>
        </p:txBody>
      </p:sp>
    </p:spTree>
    <p:extLst>
      <p:ext uri="{BB962C8B-B14F-4D97-AF65-F5344CB8AC3E}">
        <p14:creationId xmlns:p14="http://schemas.microsoft.com/office/powerpoint/2010/main" val="395412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E40E0-EBF6-9A7A-86AF-AA0DE2914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cropping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C6D91-C944-A287-122D-DA560A6D8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unwanted elements</a:t>
            </a:r>
          </a:p>
          <a:p>
            <a:r>
              <a:rPr lang="en-US" dirty="0"/>
              <a:t>Improve composition</a:t>
            </a:r>
          </a:p>
          <a:p>
            <a:r>
              <a:rPr lang="en-US" dirty="0"/>
              <a:t>Emphasize the subject </a:t>
            </a:r>
          </a:p>
          <a:p>
            <a:r>
              <a:rPr lang="en-US" dirty="0"/>
              <a:t>Adjust aspect ratio </a:t>
            </a:r>
          </a:p>
          <a:p>
            <a:r>
              <a:rPr lang="en-US" dirty="0"/>
              <a:t>Enhance image quality </a:t>
            </a:r>
          </a:p>
          <a:p>
            <a:r>
              <a:rPr lang="en-US" dirty="0"/>
              <a:t>Create visual variation</a:t>
            </a:r>
          </a:p>
        </p:txBody>
      </p:sp>
    </p:spTree>
    <p:extLst>
      <p:ext uri="{BB962C8B-B14F-4D97-AF65-F5344CB8AC3E}">
        <p14:creationId xmlns:p14="http://schemas.microsoft.com/office/powerpoint/2010/main" val="3664539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CCBAB-BC75-2A19-8CA7-DBB1CA3D5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 advantages of cropping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D5E7D-D3B8-7CC2-736C-5DD6FD14A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Loss of information</a:t>
            </a:r>
          </a:p>
          <a:p>
            <a:r>
              <a:rPr lang="en-US" dirty="0"/>
              <a:t>Reduced resolution</a:t>
            </a:r>
          </a:p>
          <a:p>
            <a:r>
              <a:rPr lang="en-US" dirty="0"/>
              <a:t>Altered perspective </a:t>
            </a:r>
          </a:p>
          <a:p>
            <a:r>
              <a:rPr lang="en-US" dirty="0"/>
              <a:t>Limited flexibility</a:t>
            </a:r>
          </a:p>
          <a:p>
            <a:r>
              <a:rPr lang="en-US" dirty="0"/>
              <a:t>Aspect ratio constant </a:t>
            </a:r>
          </a:p>
          <a:p>
            <a:r>
              <a:rPr lang="en-US" dirty="0"/>
              <a:t>Inconsistent visual presentation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5016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</TotalTime>
  <Words>109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Garamond</vt:lpstr>
      <vt:lpstr>Organic</vt:lpstr>
      <vt:lpstr>IMAGE CROPPING</vt:lpstr>
      <vt:lpstr>What is image cropping</vt:lpstr>
      <vt:lpstr>Benefits of cropping</vt:lpstr>
      <vt:lpstr>Dis advantages of cropping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CROPPING</dc:title>
  <dc:creator>Kandahar computer</dc:creator>
  <cp:lastModifiedBy>Kandahar computer</cp:lastModifiedBy>
  <cp:revision>4</cp:revision>
  <dcterms:created xsi:type="dcterms:W3CDTF">2023-12-27T05:38:38Z</dcterms:created>
  <dcterms:modified xsi:type="dcterms:W3CDTF">2023-12-27T05:57:35Z</dcterms:modified>
</cp:coreProperties>
</file>