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57578"/>
            <a:ext cx="7766936" cy="1403798"/>
          </a:xfrm>
        </p:spPr>
        <p:txBody>
          <a:bodyPr/>
          <a:lstStyle/>
          <a:p>
            <a:pPr algn="ctr"/>
            <a:r>
              <a:rPr lang="fr-FR" dirty="0" smtClean="0"/>
              <a:t>Présentation </a:t>
            </a:r>
            <a:endParaRPr lang="en-US" dirty="0"/>
          </a:p>
        </p:txBody>
      </p:sp>
      <p:sp>
        <p:nvSpPr>
          <p:cNvPr id="3" name="Subtitle 2"/>
          <p:cNvSpPr>
            <a:spLocks noGrp="1"/>
          </p:cNvSpPr>
          <p:nvPr>
            <p:ph type="subTitle" idx="1"/>
          </p:nvPr>
        </p:nvSpPr>
        <p:spPr>
          <a:xfrm>
            <a:off x="1507067" y="2060621"/>
            <a:ext cx="7766936" cy="3087112"/>
          </a:xfrm>
        </p:spPr>
        <p:txBody>
          <a:bodyPr/>
          <a:lstStyle/>
          <a:p>
            <a:pPr algn="l"/>
            <a:r>
              <a:rPr lang="fr-FR" dirty="0" smtClean="0"/>
              <a:t>Etudiants : Med Amine Dahmani &amp; </a:t>
            </a:r>
            <a:r>
              <a:rPr lang="fr-FR" dirty="0" err="1" smtClean="0"/>
              <a:t>Nassredine</a:t>
            </a:r>
            <a:r>
              <a:rPr lang="fr-FR" dirty="0" smtClean="0"/>
              <a:t> Ben </a:t>
            </a:r>
            <a:r>
              <a:rPr lang="fr-FR" dirty="0" err="1" smtClean="0"/>
              <a:t>Hamouda</a:t>
            </a:r>
            <a:endParaRPr lang="fr-FR" dirty="0" smtClean="0"/>
          </a:p>
          <a:p>
            <a:pPr algn="l"/>
            <a:r>
              <a:rPr lang="fr-FR" dirty="0" smtClean="0"/>
              <a:t>Enseignante : Mme </a:t>
            </a:r>
            <a:r>
              <a:rPr lang="fr-FR" dirty="0" err="1" smtClean="0"/>
              <a:t>Sahar</a:t>
            </a:r>
            <a:r>
              <a:rPr lang="fr-FR" dirty="0" smtClean="0"/>
              <a:t> Ben </a:t>
            </a:r>
            <a:r>
              <a:rPr lang="fr-FR" dirty="0" err="1" smtClean="0"/>
              <a:t>Yaala</a:t>
            </a:r>
            <a:endParaRPr lang="fr-FR" dirty="0" smtClean="0"/>
          </a:p>
          <a:p>
            <a:pPr algn="l"/>
            <a:r>
              <a:rPr lang="fr-FR" dirty="0" err="1" smtClean="0"/>
              <a:t>Matiere</a:t>
            </a:r>
            <a:r>
              <a:rPr lang="fr-FR" dirty="0" smtClean="0"/>
              <a:t> : Projet</a:t>
            </a:r>
          </a:p>
          <a:p>
            <a:pPr algn="l"/>
            <a:r>
              <a:rPr lang="fr-FR" dirty="0" err="1" smtClean="0"/>
              <a:t>Annees</a:t>
            </a:r>
            <a:r>
              <a:rPr lang="fr-FR" dirty="0" smtClean="0"/>
              <a:t> Universitaire : 2021-2022</a:t>
            </a:r>
          </a:p>
          <a:p>
            <a:pPr algn="l"/>
            <a:r>
              <a:rPr lang="fr-FR" dirty="0" smtClean="0"/>
              <a:t>Etablissement : Tek-Up</a:t>
            </a:r>
            <a:endParaRPr lang="en-US" dirty="0"/>
          </a:p>
        </p:txBody>
      </p:sp>
    </p:spTree>
    <p:extLst>
      <p:ext uri="{BB962C8B-B14F-4D97-AF65-F5344CB8AC3E}">
        <p14:creationId xmlns:p14="http://schemas.microsoft.com/office/powerpoint/2010/main" val="365000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7334" y="1971040"/>
            <a:ext cx="8827274" cy="4545670"/>
          </a:xfrm>
          <a:prstGeom prst="rect">
            <a:avLst/>
          </a:prstGeom>
        </p:spPr>
      </p:pic>
    </p:spTree>
    <p:extLst>
      <p:ext uri="{BB962C8B-B14F-4D97-AF65-F5344CB8AC3E}">
        <p14:creationId xmlns:p14="http://schemas.microsoft.com/office/powerpoint/2010/main" val="20351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t>Environnement de mise en place du projet</a:t>
            </a:r>
            <a:r>
              <a:rPr lang="fr-FR" dirty="0"/>
              <a:t> </a:t>
            </a:r>
            <a:r>
              <a:rPr lang="en-US" dirty="0"/>
              <a:t/>
            </a:r>
            <a:br>
              <a:rPr lang="en-US" dirty="0"/>
            </a:br>
            <a:endParaRPr lang="en-US" dirty="0"/>
          </a:p>
        </p:txBody>
      </p:sp>
      <p:sp>
        <p:nvSpPr>
          <p:cNvPr id="3" name="Content Placeholder 2"/>
          <p:cNvSpPr>
            <a:spLocks noGrp="1"/>
          </p:cNvSpPr>
          <p:nvPr>
            <p:ph idx="1"/>
          </p:nvPr>
        </p:nvSpPr>
        <p:spPr/>
        <p:txBody>
          <a:bodyPr>
            <a:normAutofit fontScale="32500" lnSpcReduction="20000"/>
          </a:bodyPr>
          <a:lstStyle/>
          <a:p>
            <a:r>
              <a:rPr lang="fr-FR" sz="4900" dirty="0"/>
              <a:t>➢ Environnement Matériel : </a:t>
            </a:r>
            <a:endParaRPr lang="en-US" sz="4900" dirty="0"/>
          </a:p>
          <a:p>
            <a:r>
              <a:rPr lang="fr-FR" sz="4900" dirty="0"/>
              <a:t>deux machine, configurées comme suit : </a:t>
            </a:r>
            <a:endParaRPr lang="en-US" sz="4900" dirty="0"/>
          </a:p>
          <a:p>
            <a:r>
              <a:rPr lang="fr-FR" sz="4900" dirty="0"/>
              <a:t>❖ Machine numéro 1 : </a:t>
            </a:r>
            <a:endParaRPr lang="en-US" sz="4900" dirty="0"/>
          </a:p>
          <a:p>
            <a:r>
              <a:rPr lang="fr-FR" sz="4900" dirty="0"/>
              <a:t>• Machine : ASUS X550V </a:t>
            </a:r>
            <a:endParaRPr lang="en-US" sz="4900" dirty="0"/>
          </a:p>
          <a:p>
            <a:r>
              <a:rPr lang="fr-FR" sz="4900" dirty="0"/>
              <a:t>• Mémoire installer (RAM) :16 Go </a:t>
            </a:r>
            <a:endParaRPr lang="en-US" sz="4900" dirty="0"/>
          </a:p>
          <a:p>
            <a:r>
              <a:rPr lang="fr-FR" sz="4900" dirty="0"/>
              <a:t>• Processeur : Intel® </a:t>
            </a:r>
            <a:r>
              <a:rPr lang="fr-FR" sz="4900" dirty="0" err="1"/>
              <a:t>Core</a:t>
            </a:r>
            <a:r>
              <a:rPr lang="fr-FR" sz="4900" dirty="0"/>
              <a:t>™ i7-7700HQCPU @ 2.80GHz 2.81GHz </a:t>
            </a:r>
            <a:endParaRPr lang="en-US" sz="4900" dirty="0"/>
          </a:p>
          <a:p>
            <a:r>
              <a:rPr lang="fr-FR" sz="4900" dirty="0"/>
              <a:t>• Type de système : linux </a:t>
            </a:r>
            <a:endParaRPr lang="en-US" sz="4900" dirty="0"/>
          </a:p>
          <a:p>
            <a:r>
              <a:rPr lang="fr-FR" sz="4900" dirty="0"/>
              <a:t>   </a:t>
            </a:r>
            <a:r>
              <a:rPr lang="fr-FR" sz="4900" dirty="0" smtClean="0"/>
              <a:t>❖ </a:t>
            </a:r>
            <a:r>
              <a:rPr lang="fr-FR" sz="4900" dirty="0"/>
              <a:t>Machine numéro 2 : </a:t>
            </a:r>
            <a:endParaRPr lang="en-US" sz="4900" dirty="0"/>
          </a:p>
          <a:p>
            <a:r>
              <a:rPr lang="fr-FR" sz="4900" dirty="0"/>
              <a:t>• Machine : </a:t>
            </a:r>
            <a:r>
              <a:rPr lang="fr-FR" sz="4900" dirty="0" err="1" smtClean="0"/>
              <a:t>Asus</a:t>
            </a:r>
            <a:r>
              <a:rPr lang="fr-FR" sz="4900" dirty="0" smtClean="0"/>
              <a:t> </a:t>
            </a:r>
            <a:endParaRPr lang="en-US" sz="4900" dirty="0"/>
          </a:p>
          <a:p>
            <a:r>
              <a:rPr lang="fr-FR" sz="4900" dirty="0"/>
              <a:t>• Mémoire installer (RAM) : </a:t>
            </a:r>
            <a:r>
              <a:rPr lang="fr-FR" sz="4900" dirty="0" smtClean="0"/>
              <a:t>8</a:t>
            </a:r>
            <a:endParaRPr lang="en-US" sz="4900" dirty="0"/>
          </a:p>
          <a:p>
            <a:r>
              <a:rPr lang="fr-FR" sz="4900" dirty="0"/>
              <a:t>• Processeur </a:t>
            </a:r>
            <a:r>
              <a:rPr lang="fr-FR" sz="4900" dirty="0" smtClean="0"/>
              <a:t>: i5</a:t>
            </a:r>
            <a:endParaRPr lang="en-US" sz="4900" dirty="0"/>
          </a:p>
          <a:p>
            <a:r>
              <a:rPr lang="fr-FR" sz="4900" dirty="0"/>
              <a:t> • Type de système : </a:t>
            </a:r>
            <a:r>
              <a:rPr lang="fr-FR" sz="4900" dirty="0" smtClean="0"/>
              <a:t>Windows</a:t>
            </a:r>
            <a:endParaRPr lang="en-US" sz="4900" dirty="0"/>
          </a:p>
          <a:p>
            <a:endParaRPr lang="en-US" dirty="0"/>
          </a:p>
        </p:txBody>
      </p:sp>
    </p:spTree>
    <p:extLst>
      <p:ext uri="{BB962C8B-B14F-4D97-AF65-F5344CB8AC3E}">
        <p14:creationId xmlns:p14="http://schemas.microsoft.com/office/powerpoint/2010/main" val="424786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fr-FR" dirty="0"/>
              <a:t>➢ Environnement Logiciel : </a:t>
            </a:r>
            <a:endParaRPr lang="en-US" dirty="0"/>
          </a:p>
          <a:p>
            <a:r>
              <a:rPr lang="fr-FR" dirty="0"/>
              <a:t>❖ Les outils logiciels </a:t>
            </a:r>
            <a:r>
              <a:rPr lang="fr-FR" dirty="0" smtClean="0"/>
              <a:t>:</a:t>
            </a:r>
          </a:p>
          <a:p>
            <a:r>
              <a:rPr lang="fr-FR" dirty="0" smtClean="0"/>
              <a:t> </a:t>
            </a:r>
            <a:r>
              <a:rPr lang="fr-FR" dirty="0"/>
              <a:t>• Web Storm, </a:t>
            </a:r>
            <a:r>
              <a:rPr lang="fr-FR" dirty="0" err="1"/>
              <a:t>Spring</a:t>
            </a:r>
            <a:r>
              <a:rPr lang="fr-FR" dirty="0"/>
              <a:t> Tools et </a:t>
            </a:r>
            <a:r>
              <a:rPr lang="fr-FR" dirty="0" err="1"/>
              <a:t>intellij</a:t>
            </a:r>
            <a:r>
              <a:rPr lang="fr-FR" dirty="0"/>
              <a:t> pour le développement. </a:t>
            </a:r>
            <a:endParaRPr lang="en-US" dirty="0"/>
          </a:p>
          <a:p>
            <a:r>
              <a:rPr lang="fr-FR" dirty="0"/>
              <a:t>• Google chrome et émulateur </a:t>
            </a:r>
            <a:r>
              <a:rPr lang="fr-FR" dirty="0" err="1"/>
              <a:t>android</a:t>
            </a:r>
            <a:r>
              <a:rPr lang="fr-FR" dirty="0"/>
              <a:t> pour la vérification de compatibilité.</a:t>
            </a:r>
            <a:endParaRPr lang="en-US" dirty="0"/>
          </a:p>
          <a:p>
            <a:r>
              <a:rPr lang="fr-FR" dirty="0"/>
              <a:t> • </a:t>
            </a:r>
            <a:r>
              <a:rPr lang="fr-FR" dirty="0" err="1"/>
              <a:t>Xamp</a:t>
            </a:r>
            <a:r>
              <a:rPr lang="fr-FR" dirty="0"/>
              <a:t> pour la création de la base de données </a:t>
            </a:r>
            <a:endParaRPr lang="en-US" dirty="0"/>
          </a:p>
          <a:p>
            <a:r>
              <a:rPr lang="fr-FR" dirty="0"/>
              <a:t>• </a:t>
            </a:r>
            <a:r>
              <a:rPr lang="fr-FR" dirty="0" err="1"/>
              <a:t>GitHub</a:t>
            </a:r>
            <a:r>
              <a:rPr lang="fr-FR" dirty="0"/>
              <a:t>, </a:t>
            </a:r>
            <a:r>
              <a:rPr lang="fr-FR" dirty="0" err="1"/>
              <a:t>Trello</a:t>
            </a:r>
            <a:r>
              <a:rPr lang="fr-FR" dirty="0"/>
              <a:t> et </a:t>
            </a:r>
            <a:r>
              <a:rPr lang="fr-FR" dirty="0" err="1"/>
              <a:t>Slack</a:t>
            </a:r>
            <a:r>
              <a:rPr lang="fr-FR" dirty="0"/>
              <a:t> pour la gestion de projet </a:t>
            </a:r>
            <a:endParaRPr lang="en-US" dirty="0"/>
          </a:p>
          <a:p>
            <a:r>
              <a:rPr lang="fr-FR" dirty="0"/>
              <a:t>• </a:t>
            </a:r>
            <a:r>
              <a:rPr lang="fr-FR" dirty="0" err="1"/>
              <a:t>Postman</a:t>
            </a:r>
            <a:r>
              <a:rPr lang="fr-FR" dirty="0"/>
              <a:t> pour le test des apis</a:t>
            </a:r>
            <a:endParaRPr lang="en-US" dirty="0"/>
          </a:p>
          <a:p>
            <a:r>
              <a:rPr lang="fr-FR" dirty="0"/>
              <a:t> • AWS pour le déploiement des </a:t>
            </a:r>
            <a:r>
              <a:rPr lang="fr-FR" dirty="0" smtClean="0"/>
              <a:t>services</a:t>
            </a:r>
            <a:endParaRPr lang="en-US" dirty="0"/>
          </a:p>
          <a:p>
            <a:r>
              <a:rPr lang="fr-FR" dirty="0"/>
              <a:t>❖ Les langages : </a:t>
            </a:r>
            <a:endParaRPr lang="en-US" dirty="0"/>
          </a:p>
          <a:p>
            <a:r>
              <a:rPr lang="fr-FR" dirty="0"/>
              <a:t>• </a:t>
            </a:r>
            <a:r>
              <a:rPr lang="fr-FR" dirty="0" err="1"/>
              <a:t>Spring</a:t>
            </a:r>
            <a:r>
              <a:rPr lang="fr-FR" dirty="0"/>
              <a:t> boot et </a:t>
            </a:r>
            <a:r>
              <a:rPr lang="fr-FR" dirty="0" err="1"/>
              <a:t>spring</a:t>
            </a:r>
            <a:r>
              <a:rPr lang="fr-FR" dirty="0"/>
              <a:t> </a:t>
            </a:r>
            <a:r>
              <a:rPr lang="fr-FR" dirty="0" err="1"/>
              <a:t>cloud</a:t>
            </a:r>
            <a:r>
              <a:rPr lang="fr-FR" dirty="0"/>
              <a:t> pour l’administration du site (web services). </a:t>
            </a:r>
            <a:endParaRPr lang="en-US" dirty="0"/>
          </a:p>
          <a:p>
            <a:r>
              <a:rPr lang="fr-FR" dirty="0"/>
              <a:t>• </a:t>
            </a:r>
            <a:r>
              <a:rPr lang="fr-FR" dirty="0" err="1"/>
              <a:t>React</a:t>
            </a:r>
            <a:r>
              <a:rPr lang="fr-FR" dirty="0"/>
              <a:t> </a:t>
            </a:r>
            <a:r>
              <a:rPr lang="fr-FR" dirty="0" err="1"/>
              <a:t>js</a:t>
            </a:r>
            <a:r>
              <a:rPr lang="fr-FR" dirty="0"/>
              <a:t> pour la partie web front. </a:t>
            </a:r>
            <a:endParaRPr lang="en-US" dirty="0"/>
          </a:p>
          <a:p>
            <a:r>
              <a:rPr lang="fr-FR" dirty="0"/>
              <a:t>• </a:t>
            </a:r>
            <a:r>
              <a:rPr lang="fr-FR" dirty="0" err="1"/>
              <a:t>React</a:t>
            </a:r>
            <a:r>
              <a:rPr lang="fr-FR" dirty="0"/>
              <a:t> native pour la partie mobile.</a:t>
            </a:r>
            <a:endParaRPr lang="en-US" dirty="0"/>
          </a:p>
          <a:p>
            <a:r>
              <a:rPr lang="fr-FR" dirty="0"/>
              <a:t>• Base de données MySQL</a:t>
            </a:r>
            <a:endParaRPr lang="en-US" dirty="0"/>
          </a:p>
          <a:p>
            <a:endParaRPr lang="en-US" dirty="0"/>
          </a:p>
        </p:txBody>
      </p:sp>
    </p:spTree>
    <p:extLst>
      <p:ext uri="{BB962C8B-B14F-4D97-AF65-F5344CB8AC3E}">
        <p14:creationId xmlns:p14="http://schemas.microsoft.com/office/powerpoint/2010/main" val="273811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L'architecture micro service </a:t>
            </a:r>
            <a:endParaRPr lang="en-US" dirty="0"/>
          </a:p>
        </p:txBody>
      </p:sp>
      <p:sp>
        <p:nvSpPr>
          <p:cNvPr id="3" name="Content Placeholder 2"/>
          <p:cNvSpPr>
            <a:spLocks noGrp="1"/>
          </p:cNvSpPr>
          <p:nvPr>
            <p:ph idx="1"/>
          </p:nvPr>
        </p:nvSpPr>
        <p:spPr/>
        <p:txBody>
          <a:bodyPr/>
          <a:lstStyle/>
          <a:p>
            <a:r>
              <a:rPr lang="fr-FR" dirty="0"/>
              <a:t>L'utilisation d'une architecture de micro-services permet d'assurer l'évolutivité et la disponibilité du </a:t>
            </a:r>
            <a:r>
              <a:rPr lang="fr-FR" dirty="0" smtClean="0"/>
              <a:t>système. Cela </a:t>
            </a:r>
            <a:r>
              <a:rPr lang="fr-FR" dirty="0"/>
              <a:t>facilite également l'ajout d'un nouvel avenir au système. Aussi l'utilisation de réagir dans le </a:t>
            </a:r>
            <a:r>
              <a:rPr lang="fr-FR" dirty="0" err="1" smtClean="0"/>
              <a:t>frontend</a:t>
            </a:r>
            <a:r>
              <a:rPr lang="fr-FR" smtClean="0"/>
              <a:t> contribuera </a:t>
            </a:r>
            <a:r>
              <a:rPr lang="fr-FR" dirty="0"/>
              <a:t>à accélérer le développement du produit dans la période mentionnée</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2051" y="3448787"/>
            <a:ext cx="8064524" cy="2977771"/>
          </a:xfrm>
          <a:prstGeom prst="rect">
            <a:avLst/>
          </a:prstGeom>
        </p:spPr>
      </p:pic>
    </p:spTree>
    <p:extLst>
      <p:ext uri="{BB962C8B-B14F-4D97-AF65-F5344CB8AC3E}">
        <p14:creationId xmlns:p14="http://schemas.microsoft.com/office/powerpoint/2010/main" val="219347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Sommaire</a:t>
            </a:r>
            <a:endParaRPr lang="en-US" dirty="0"/>
          </a:p>
        </p:txBody>
      </p:sp>
      <p:sp>
        <p:nvSpPr>
          <p:cNvPr id="3" name="Content Placeholder 2"/>
          <p:cNvSpPr>
            <a:spLocks noGrp="1"/>
          </p:cNvSpPr>
          <p:nvPr>
            <p:ph idx="1"/>
          </p:nvPr>
        </p:nvSpPr>
        <p:spPr/>
        <p:txBody>
          <a:bodyPr/>
          <a:lstStyle/>
          <a:p>
            <a:pPr>
              <a:buFont typeface="+mj-lt"/>
              <a:buAutoNum type="arabicPeriod"/>
            </a:pPr>
            <a:r>
              <a:rPr lang="fr-FR" b="1" dirty="0"/>
              <a:t>Description de l'existant </a:t>
            </a:r>
            <a:endParaRPr lang="fr-FR" dirty="0" smtClean="0"/>
          </a:p>
          <a:p>
            <a:pPr>
              <a:buFont typeface="+mj-lt"/>
              <a:buAutoNum type="arabicPeriod"/>
            </a:pPr>
            <a:r>
              <a:rPr lang="fr-FR" dirty="0" smtClean="0"/>
              <a:t>Spécification des besoin</a:t>
            </a:r>
          </a:p>
          <a:p>
            <a:pPr>
              <a:buFont typeface="+mj-lt"/>
              <a:buAutoNum type="arabicPeriod"/>
            </a:pPr>
            <a:r>
              <a:rPr lang="fr-FR" dirty="0" smtClean="0"/>
              <a:t>Thème de Projet</a:t>
            </a:r>
          </a:p>
          <a:p>
            <a:pPr>
              <a:buFont typeface="+mj-lt"/>
              <a:buAutoNum type="arabicPeriod"/>
            </a:pPr>
            <a:r>
              <a:rPr lang="fr-FR" dirty="0" smtClean="0"/>
              <a:t>Les Diagramme</a:t>
            </a:r>
          </a:p>
          <a:p>
            <a:pPr>
              <a:buFont typeface="+mj-lt"/>
              <a:buAutoNum type="arabicPeriod"/>
            </a:pPr>
            <a:r>
              <a:rPr lang="fr-FR" b="1" dirty="0"/>
              <a:t>Environnement de mise en place du </a:t>
            </a:r>
            <a:r>
              <a:rPr lang="fr-FR" b="1" dirty="0" smtClean="0"/>
              <a:t>projet</a:t>
            </a:r>
          </a:p>
          <a:p>
            <a:pPr>
              <a:buFont typeface="+mj-lt"/>
              <a:buAutoNum type="arabicPeriod"/>
            </a:pPr>
            <a:r>
              <a:rPr lang="fr-FR" b="1" dirty="0"/>
              <a:t>L'architecture micro service </a:t>
            </a:r>
            <a:endParaRPr lang="en-US" dirty="0"/>
          </a:p>
          <a:p>
            <a:pPr>
              <a:buFont typeface="+mj-lt"/>
              <a:buAutoNum type="arabicPeriod"/>
            </a:pPr>
            <a:r>
              <a:rPr lang="fr-FR" dirty="0" smtClean="0"/>
              <a:t> </a:t>
            </a:r>
            <a:endParaRPr lang="en-US" dirty="0"/>
          </a:p>
          <a:p>
            <a:pPr>
              <a:buFont typeface="+mj-lt"/>
              <a:buAutoNum type="arabicPeriod"/>
            </a:pPr>
            <a:endParaRPr lang="en-US" dirty="0"/>
          </a:p>
        </p:txBody>
      </p:sp>
    </p:spTree>
    <p:extLst>
      <p:ext uri="{BB962C8B-B14F-4D97-AF65-F5344CB8AC3E}">
        <p14:creationId xmlns:p14="http://schemas.microsoft.com/office/powerpoint/2010/main" val="91470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Description de l’existant</a:t>
            </a:r>
            <a:endParaRPr lang="en-US" dirty="0"/>
          </a:p>
        </p:txBody>
      </p:sp>
      <p:sp>
        <p:nvSpPr>
          <p:cNvPr id="3" name="Content Placeholder 2"/>
          <p:cNvSpPr>
            <a:spLocks noGrp="1"/>
          </p:cNvSpPr>
          <p:nvPr>
            <p:ph idx="1"/>
          </p:nvPr>
        </p:nvSpPr>
        <p:spPr/>
        <p:txBody>
          <a:bodyPr/>
          <a:lstStyle/>
          <a:p>
            <a:r>
              <a:rPr lang="fr-FR" sz="2400" dirty="0"/>
              <a:t>Dans </a:t>
            </a:r>
            <a:r>
              <a:rPr lang="fr-FR" sz="2400" dirty="0" err="1"/>
              <a:t>Tekup</a:t>
            </a:r>
            <a:r>
              <a:rPr lang="fr-FR" sz="2400" dirty="0"/>
              <a:t> la gestion des stages se réalise manuellement.</a:t>
            </a:r>
            <a:endParaRPr lang="en-US" sz="2400" dirty="0"/>
          </a:p>
          <a:p>
            <a:endParaRPr lang="en-US" dirty="0"/>
          </a:p>
        </p:txBody>
      </p:sp>
    </p:spTree>
    <p:extLst>
      <p:ext uri="{BB962C8B-B14F-4D97-AF65-F5344CB8AC3E}">
        <p14:creationId xmlns:p14="http://schemas.microsoft.com/office/powerpoint/2010/main" val="399510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Spécification des besoin</a:t>
            </a:r>
            <a:br>
              <a:rPr lang="fr-FR" dirty="0"/>
            </a:br>
            <a:endParaRPr lang="en-US" dirty="0"/>
          </a:p>
        </p:txBody>
      </p:sp>
      <p:sp>
        <p:nvSpPr>
          <p:cNvPr id="3" name="Content Placeholder 2"/>
          <p:cNvSpPr>
            <a:spLocks noGrp="1"/>
          </p:cNvSpPr>
          <p:nvPr>
            <p:ph idx="1"/>
          </p:nvPr>
        </p:nvSpPr>
        <p:spPr/>
        <p:txBody>
          <a:bodyPr/>
          <a:lstStyle/>
          <a:p>
            <a:r>
              <a:rPr lang="fr-FR" dirty="0"/>
              <a:t>la création deux application web et mobile permettant la gestion des stages des trois niveaux dans </a:t>
            </a:r>
            <a:r>
              <a:rPr lang="fr-FR" dirty="0" err="1"/>
              <a:t>tekup</a:t>
            </a:r>
            <a:r>
              <a:rPr lang="fr-FR" dirty="0"/>
              <a:t>.</a:t>
            </a:r>
            <a:endParaRPr lang="en-US" dirty="0"/>
          </a:p>
          <a:p>
            <a:r>
              <a:rPr lang="fr-FR" dirty="0"/>
              <a:t>Ces deux applications permettant de </a:t>
            </a:r>
            <a:r>
              <a:rPr lang="fr-FR" dirty="0" err="1"/>
              <a:t>realiser</a:t>
            </a:r>
            <a:r>
              <a:rPr lang="fr-FR" dirty="0"/>
              <a:t> les opération suivant:</a:t>
            </a:r>
            <a:endParaRPr lang="en-US" dirty="0"/>
          </a:p>
          <a:p>
            <a:r>
              <a:rPr lang="fr-FR" dirty="0"/>
              <a:t>-Gestion d'utilisateur (</a:t>
            </a:r>
            <a:r>
              <a:rPr lang="fr-FR" dirty="0" err="1"/>
              <a:t>admin</a:t>
            </a:r>
            <a:r>
              <a:rPr lang="fr-FR" dirty="0"/>
              <a:t> et enseignant)</a:t>
            </a:r>
            <a:endParaRPr lang="en-US" dirty="0"/>
          </a:p>
          <a:p>
            <a:r>
              <a:rPr lang="fr-FR" dirty="0"/>
              <a:t>-Gestion d'étudiants</a:t>
            </a:r>
            <a:endParaRPr lang="en-US" dirty="0"/>
          </a:p>
          <a:p>
            <a:r>
              <a:rPr lang="fr-FR" dirty="0"/>
              <a:t>-Gestion complète des stages de trois niveaux (demandes, validation, dépôt …)</a:t>
            </a:r>
            <a:endParaRPr lang="en-US" dirty="0"/>
          </a:p>
          <a:p>
            <a:r>
              <a:rPr lang="fr-FR" dirty="0"/>
              <a:t>-Planification de soutenances</a:t>
            </a:r>
            <a:endParaRPr lang="en-US" dirty="0"/>
          </a:p>
          <a:p>
            <a:endParaRPr lang="en-US" dirty="0"/>
          </a:p>
        </p:txBody>
      </p:sp>
    </p:spTree>
    <p:extLst>
      <p:ext uri="{BB962C8B-B14F-4D97-AF65-F5344CB8AC3E}">
        <p14:creationId xmlns:p14="http://schemas.microsoft.com/office/powerpoint/2010/main" val="215553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Thème de Projet</a:t>
            </a:r>
            <a:br>
              <a:rPr lang="fr-FR" dirty="0"/>
            </a:br>
            <a:endParaRPr lang="en-US" dirty="0"/>
          </a:p>
        </p:txBody>
      </p:sp>
      <p:sp>
        <p:nvSpPr>
          <p:cNvPr id="3" name="Content Placeholder 2"/>
          <p:cNvSpPr>
            <a:spLocks noGrp="1"/>
          </p:cNvSpPr>
          <p:nvPr>
            <p:ph idx="1"/>
          </p:nvPr>
        </p:nvSpPr>
        <p:spPr/>
        <p:txBody>
          <a:bodyPr>
            <a:normAutofit fontScale="85000" lnSpcReduction="10000"/>
          </a:bodyPr>
          <a:lstStyle/>
          <a:p>
            <a:r>
              <a:rPr lang="fr-FR" dirty="0"/>
              <a:t>Le but du projet était la création deux application web et mobile permettant la gestion des stages des trois niveaux dans </a:t>
            </a:r>
            <a:r>
              <a:rPr lang="fr-FR" dirty="0" err="1"/>
              <a:t>tekup</a:t>
            </a:r>
            <a:r>
              <a:rPr lang="fr-FR" dirty="0"/>
              <a:t>.</a:t>
            </a:r>
            <a:endParaRPr lang="en-US" dirty="0"/>
          </a:p>
          <a:p>
            <a:r>
              <a:rPr lang="fr-FR" dirty="0"/>
              <a:t>Puisqu'une gestion des stages est un processus compliqué a effectué manuellement. Une idée est posée par les dirigeants, c’est de transformer ce dernier en un processus complètement informatisé pour simplifier et accélérer son accomplissement.</a:t>
            </a:r>
            <a:endParaRPr lang="en-US" dirty="0"/>
          </a:p>
          <a:p>
            <a:r>
              <a:rPr lang="fr-FR" dirty="0"/>
              <a:t>Donc, dans un premier lieu, nous avons discuté la méthodologie que nous devrons la suivre pour réaliser une application qui répond aux différents besoins et contraintes posés. Nous avons discuté le choix des différentes technologies et les langages qui vont être utilisés pour le développement de l’application.</a:t>
            </a:r>
            <a:endParaRPr lang="en-US" dirty="0"/>
          </a:p>
          <a:p>
            <a:r>
              <a:rPr lang="fr-FR" dirty="0"/>
              <a:t>Nous avons aussi attaqué le sujet de la planification des soutenances. Ce dernier a posé pas mal de problèmes concernant une mise en place d’un code générique permettant d’effectuer une planification pour les différents types de stages.</a:t>
            </a:r>
            <a:endParaRPr lang="en-US" dirty="0"/>
          </a:p>
          <a:p>
            <a:r>
              <a:rPr lang="fr-FR" dirty="0"/>
              <a:t>L’application qui sera réalisé va porter un haut niveau de sécurité et une bonne expérience d’utilisation et c’est grâce aux technologies utilisés pour le développement de l’application et grâce aux idées innovantes proposés par l’équipe.</a:t>
            </a:r>
            <a:endParaRPr lang="en-US" dirty="0"/>
          </a:p>
          <a:p>
            <a:endParaRPr lang="en-US" dirty="0"/>
          </a:p>
        </p:txBody>
      </p:sp>
    </p:spTree>
    <p:extLst>
      <p:ext uri="{BB962C8B-B14F-4D97-AF65-F5344CB8AC3E}">
        <p14:creationId xmlns:p14="http://schemas.microsoft.com/office/powerpoint/2010/main" val="294993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fr-FR" b="1" dirty="0" smtClean="0"/>
              <a:t>Les </a:t>
            </a:r>
            <a:r>
              <a:rPr lang="fr-FR" b="1" dirty="0"/>
              <a:t>acteurs :</a:t>
            </a:r>
            <a:endParaRPr lang="en-US" dirty="0"/>
          </a:p>
          <a:p>
            <a:r>
              <a:rPr lang="fr-FR" dirty="0"/>
              <a:t>-administrateur</a:t>
            </a:r>
            <a:endParaRPr lang="en-US" dirty="0"/>
          </a:p>
          <a:p>
            <a:r>
              <a:rPr lang="fr-FR" dirty="0"/>
              <a:t>-enseignant</a:t>
            </a:r>
            <a:endParaRPr lang="en-US" dirty="0"/>
          </a:p>
          <a:p>
            <a:r>
              <a:rPr lang="fr-FR" dirty="0"/>
              <a:t>-étudiant</a:t>
            </a:r>
            <a:endParaRPr lang="en-US" dirty="0"/>
          </a:p>
          <a:p>
            <a:endParaRPr lang="en-US" dirty="0"/>
          </a:p>
        </p:txBody>
      </p:sp>
    </p:spTree>
    <p:extLst>
      <p:ext uri="{BB962C8B-B14F-4D97-AF65-F5344CB8AC3E}">
        <p14:creationId xmlns:p14="http://schemas.microsoft.com/office/powerpoint/2010/main" val="421728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Diagramme de classe :</a:t>
            </a:r>
            <a:r>
              <a:rPr lang="en-US" dirty="0"/>
              <a:t/>
            </a:r>
            <a:br>
              <a:rPr lang="en-US" dirty="0"/>
            </a:b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0" y="1408383"/>
            <a:ext cx="10161431" cy="5015114"/>
          </a:xfrm>
          <a:prstGeom prst="rect">
            <a:avLst/>
          </a:prstGeom>
        </p:spPr>
      </p:pic>
      <p:sp>
        <p:nvSpPr>
          <p:cNvPr id="6" name="Content Placeholder 5"/>
          <p:cNvSpPr>
            <a:spLocks noGrp="1"/>
          </p:cNvSpPr>
          <p:nvPr>
            <p:ph idx="1"/>
          </p:nvPr>
        </p:nvSpPr>
        <p:spPr>
          <a:xfrm>
            <a:off x="896275" y="6423497"/>
            <a:ext cx="7526508" cy="531096"/>
          </a:xfrm>
        </p:spPr>
        <p:txBody>
          <a:bodyPr/>
          <a:lstStyle/>
          <a:p>
            <a:pPr marL="0" indent="0">
              <a:buNone/>
            </a:pPr>
            <a:r>
              <a:rPr lang="fr-FR" b="1" dirty="0"/>
              <a:t>Use case : demande de stage initiation et perfectionnement</a:t>
            </a:r>
            <a:endParaRPr lang="en-US" dirty="0"/>
          </a:p>
          <a:p>
            <a:endParaRPr lang="en-US" dirty="0"/>
          </a:p>
        </p:txBody>
      </p:sp>
    </p:spTree>
    <p:extLst>
      <p:ext uri="{BB962C8B-B14F-4D97-AF65-F5344CB8AC3E}">
        <p14:creationId xmlns:p14="http://schemas.microsoft.com/office/powerpoint/2010/main" val="23371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5155" y="2070436"/>
            <a:ext cx="9195515" cy="4549305"/>
          </a:xfrm>
          <a:prstGeom prst="rect">
            <a:avLst/>
          </a:prstGeom>
        </p:spPr>
      </p:pic>
    </p:spTree>
    <p:extLst>
      <p:ext uri="{BB962C8B-B14F-4D97-AF65-F5344CB8AC3E}">
        <p14:creationId xmlns:p14="http://schemas.microsoft.com/office/powerpoint/2010/main" val="409803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0608" y="1930400"/>
            <a:ext cx="8913394" cy="4393127"/>
          </a:xfrm>
          <a:prstGeom prst="rect">
            <a:avLst/>
          </a:prstGeom>
        </p:spPr>
      </p:pic>
    </p:spTree>
    <p:extLst>
      <p:ext uri="{BB962C8B-B14F-4D97-AF65-F5344CB8AC3E}">
        <p14:creationId xmlns:p14="http://schemas.microsoft.com/office/powerpoint/2010/main" val="39743585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573</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Présentation </vt:lpstr>
      <vt:lpstr>Sommaire</vt:lpstr>
      <vt:lpstr>Description de l’existant</vt:lpstr>
      <vt:lpstr>Spécification des besoin </vt:lpstr>
      <vt:lpstr>Thème de Projet </vt:lpstr>
      <vt:lpstr>PowerPoint Presentation</vt:lpstr>
      <vt:lpstr>Diagramme de classe : </vt:lpstr>
      <vt:lpstr>PowerPoint Presentation</vt:lpstr>
      <vt:lpstr>PowerPoint Presentation</vt:lpstr>
      <vt:lpstr>PowerPoint Presentation</vt:lpstr>
      <vt:lpstr>Environnement de mise en place du projet  </vt:lpstr>
      <vt:lpstr>PowerPoint Presentation</vt:lpstr>
      <vt:lpstr>L'architecture micro service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c:title>
  <dc:creator>amine dahmani</dc:creator>
  <cp:lastModifiedBy>amine dahmani</cp:lastModifiedBy>
  <cp:revision>7</cp:revision>
  <dcterms:created xsi:type="dcterms:W3CDTF">2021-10-08T15:25:52Z</dcterms:created>
  <dcterms:modified xsi:type="dcterms:W3CDTF">2021-10-08T15:53:53Z</dcterms:modified>
</cp:coreProperties>
</file>