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5" r:id="rId10"/>
    <p:sldId id="263" r:id="rId11"/>
    <p:sldId id="264" r:id="rId1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9C7EAD-B6C7-439C-BF7A-8715D0E5148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3" name="Date Placeholder 2">
            <a:extLst>
              <a:ext uri="{FF2B5EF4-FFF2-40B4-BE49-F238E27FC236}">
                <a16:creationId xmlns:a16="http://schemas.microsoft.com/office/drawing/2014/main" id="{CB237702-5601-420B-8C47-871B124DB669}"/>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4" name="Footer Placeholder 3">
            <a:extLst>
              <a:ext uri="{FF2B5EF4-FFF2-40B4-BE49-F238E27FC236}">
                <a16:creationId xmlns:a16="http://schemas.microsoft.com/office/drawing/2014/main" id="{4EEE1E71-B28C-43CB-B46F-CB15B61B4523}"/>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5" name="Slide Number Placeholder 4">
            <a:extLst>
              <a:ext uri="{FF2B5EF4-FFF2-40B4-BE49-F238E27FC236}">
                <a16:creationId xmlns:a16="http://schemas.microsoft.com/office/drawing/2014/main" id="{7DC165BB-BB6E-497D-8191-7A05A0E91971}"/>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32F040C8-B722-416D-873B-00D90DF45B6B}" type="slidenum">
              <a:t>‹#›</a:t>
            </a:fld>
            <a:endParaRPr lang="en-US" sz="1400" b="0" i="0" u="none" strike="noStrike" kern="1200" cap="none">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893695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283EC3-69EE-4164-9C5E-31CDA62CA49F}"/>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id="{51DE6197-0573-48C0-810D-31FE59AFAA13}"/>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D1CC1367-7E82-4ABC-A793-62D88654196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Segoe UI"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621E7C11-6B11-4D62-AEAC-3F38F5B5F70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00F41670-AD31-4867-9BAE-EF5DDFD76AF2}"/>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0E68644-84DD-480C-91CC-8AC894D14D70}"/>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Segoe UI" pitchFamily="2"/>
                <a:cs typeface="Tahoma" pitchFamily="2"/>
              </a:defRPr>
            </a:lvl1pPr>
          </a:lstStyle>
          <a:p>
            <a:pPr lvl="0"/>
            <a:fld id="{487CB561-355A-47D6-9BCA-CC2F784C3FD1}" type="slidenum">
              <a:t>‹#›</a:t>
            </a:fld>
            <a:endParaRPr lang="en-US"/>
          </a:p>
        </p:txBody>
      </p:sp>
    </p:spTree>
    <p:extLst>
      <p:ext uri="{BB962C8B-B14F-4D97-AF65-F5344CB8AC3E}">
        <p14:creationId xmlns:p14="http://schemas.microsoft.com/office/powerpoint/2010/main" val="1418863990"/>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471AC3-5F80-44A9-8C5E-6FDD21C65D40}"/>
              </a:ext>
            </a:extLst>
          </p:cNvPr>
          <p:cNvSpPr txBox="1">
            <a:spLocks noGrp="1"/>
          </p:cNvSpPr>
          <p:nvPr>
            <p:ph type="sldNum" sz="quarter" idx="5"/>
          </p:nvPr>
        </p:nvSpPr>
        <p:spPr>
          <a:ln/>
        </p:spPr>
        <p:txBody>
          <a:bodyPr lIns="0" tIns="0" rIns="0" bIns="0" anchor="b" anchorCtr="0">
            <a:noAutofit/>
          </a:bodyPr>
          <a:lstStyle/>
          <a:p>
            <a:pPr lvl="0"/>
            <a:fld id="{8476F6E4-6E44-4750-A06A-DF5A579A2BD5}" type="slidenum">
              <a:t>1</a:t>
            </a:fld>
            <a:endParaRPr lang="en-US"/>
          </a:p>
        </p:txBody>
      </p:sp>
      <p:sp>
        <p:nvSpPr>
          <p:cNvPr id="2" name="Slide Image Placeholder 1">
            <a:extLst>
              <a:ext uri="{FF2B5EF4-FFF2-40B4-BE49-F238E27FC236}">
                <a16:creationId xmlns:a16="http://schemas.microsoft.com/office/drawing/2014/main" id="{149E34C7-AAE9-45C7-ACDA-009DB9EFA406}"/>
              </a:ext>
            </a:extLst>
          </p:cNvPr>
          <p:cNvSpPr>
            <a:spLocks noGrp="1" noRot="1" noChangeAspect="1" noResize="1"/>
          </p:cNvSpPr>
          <p:nvPr>
            <p:ph type="sldImg"/>
          </p:nvPr>
        </p:nvSpPr>
        <p:spPr>
          <a:xfrm>
            <a:off x="1106488" y="812800"/>
            <a:ext cx="5346700"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B74AC68-6D99-4B9D-88CE-879B91362EE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BC4099-BD76-42A8-B3F3-C464D43FE1C3}"/>
              </a:ext>
            </a:extLst>
          </p:cNvPr>
          <p:cNvSpPr txBox="1">
            <a:spLocks noGrp="1"/>
          </p:cNvSpPr>
          <p:nvPr>
            <p:ph type="sldNum" sz="quarter" idx="5"/>
          </p:nvPr>
        </p:nvSpPr>
        <p:spPr>
          <a:ln/>
        </p:spPr>
        <p:txBody>
          <a:bodyPr lIns="0" tIns="0" rIns="0" bIns="0" anchor="b" anchorCtr="0">
            <a:noAutofit/>
          </a:bodyPr>
          <a:lstStyle/>
          <a:p>
            <a:pPr lvl="0"/>
            <a:fld id="{AFCD9F24-6087-4C22-87C2-B1737C57BC77}" type="slidenum">
              <a:t>2</a:t>
            </a:fld>
            <a:endParaRPr lang="en-US"/>
          </a:p>
        </p:txBody>
      </p:sp>
      <p:sp>
        <p:nvSpPr>
          <p:cNvPr id="2" name="Slide Image Placeholder 1">
            <a:extLst>
              <a:ext uri="{FF2B5EF4-FFF2-40B4-BE49-F238E27FC236}">
                <a16:creationId xmlns:a16="http://schemas.microsoft.com/office/drawing/2014/main" id="{2825EA43-A93E-4D97-886E-2D6D35213AB3}"/>
              </a:ext>
            </a:extLst>
          </p:cNvPr>
          <p:cNvSpPr>
            <a:spLocks noGrp="1" noRot="1" noChangeAspect="1" noResize="1"/>
          </p:cNvSpPr>
          <p:nvPr>
            <p:ph type="sldImg"/>
          </p:nvPr>
        </p:nvSpPr>
        <p:spPr>
          <a:xfrm>
            <a:off x="1104900" y="814388"/>
            <a:ext cx="5346700"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787993A-9ED4-415F-8AE8-6E68B556A22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7EFB750-8FFC-4188-8300-E3FFCA8109AD}"/>
              </a:ext>
            </a:extLst>
          </p:cNvPr>
          <p:cNvSpPr txBox="1">
            <a:spLocks noGrp="1"/>
          </p:cNvSpPr>
          <p:nvPr>
            <p:ph type="sldNum" sz="quarter" idx="5"/>
          </p:nvPr>
        </p:nvSpPr>
        <p:spPr>
          <a:ln/>
        </p:spPr>
        <p:txBody>
          <a:bodyPr lIns="0" tIns="0" rIns="0" bIns="0" anchor="b" anchorCtr="0">
            <a:noAutofit/>
          </a:bodyPr>
          <a:lstStyle/>
          <a:p>
            <a:pPr lvl="0"/>
            <a:fld id="{3F15A48D-BFC1-4DE2-AE24-1A11C6DAB696}" type="slidenum">
              <a:t>3</a:t>
            </a:fld>
            <a:endParaRPr lang="en-US"/>
          </a:p>
        </p:txBody>
      </p:sp>
      <p:sp>
        <p:nvSpPr>
          <p:cNvPr id="2" name="Slide Image Placeholder 1">
            <a:extLst>
              <a:ext uri="{FF2B5EF4-FFF2-40B4-BE49-F238E27FC236}">
                <a16:creationId xmlns:a16="http://schemas.microsoft.com/office/drawing/2014/main" id="{D7E30C75-4DB9-434D-AE31-680A86D23106}"/>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905A6E3-07C7-4CA0-A0E9-7DC45F9BCF7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62998D5-331B-4B1D-956E-8CC2110012FC}"/>
              </a:ext>
            </a:extLst>
          </p:cNvPr>
          <p:cNvSpPr txBox="1">
            <a:spLocks noGrp="1"/>
          </p:cNvSpPr>
          <p:nvPr>
            <p:ph type="sldNum" sz="quarter" idx="5"/>
          </p:nvPr>
        </p:nvSpPr>
        <p:spPr>
          <a:ln/>
        </p:spPr>
        <p:txBody>
          <a:bodyPr lIns="0" tIns="0" rIns="0" bIns="0" anchor="b" anchorCtr="0">
            <a:noAutofit/>
          </a:bodyPr>
          <a:lstStyle/>
          <a:p>
            <a:pPr lvl="0"/>
            <a:fld id="{524640BC-58D5-4ECD-B339-CA1156BF7653}" type="slidenum">
              <a:t>4</a:t>
            </a:fld>
            <a:endParaRPr lang="en-US"/>
          </a:p>
        </p:txBody>
      </p:sp>
      <p:sp>
        <p:nvSpPr>
          <p:cNvPr id="2" name="Slide Image Placeholder 1">
            <a:extLst>
              <a:ext uri="{FF2B5EF4-FFF2-40B4-BE49-F238E27FC236}">
                <a16:creationId xmlns:a16="http://schemas.microsoft.com/office/drawing/2014/main" id="{7CFFBD12-EAA1-4F5F-9AF5-B0D22913A194}"/>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40B5B0A-50E2-4285-A06D-2C47A6D8E7D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F4F4616-AAE8-4294-8087-E6977270C593}"/>
              </a:ext>
            </a:extLst>
          </p:cNvPr>
          <p:cNvSpPr txBox="1">
            <a:spLocks noGrp="1"/>
          </p:cNvSpPr>
          <p:nvPr>
            <p:ph type="sldNum" sz="quarter" idx="5"/>
          </p:nvPr>
        </p:nvSpPr>
        <p:spPr>
          <a:ln/>
        </p:spPr>
        <p:txBody>
          <a:bodyPr lIns="0" tIns="0" rIns="0" bIns="0" anchor="b" anchorCtr="0">
            <a:noAutofit/>
          </a:bodyPr>
          <a:lstStyle/>
          <a:p>
            <a:pPr lvl="0"/>
            <a:fld id="{5A567200-8B85-46F9-9194-1AE37AB6996F}" type="slidenum">
              <a:t>5</a:t>
            </a:fld>
            <a:endParaRPr lang="en-US"/>
          </a:p>
        </p:txBody>
      </p:sp>
      <p:sp>
        <p:nvSpPr>
          <p:cNvPr id="2" name="Slide Image Placeholder 1">
            <a:extLst>
              <a:ext uri="{FF2B5EF4-FFF2-40B4-BE49-F238E27FC236}">
                <a16:creationId xmlns:a16="http://schemas.microsoft.com/office/drawing/2014/main" id="{9AF67FE1-3482-40FB-95D7-38DBBACC3C6B}"/>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2F68737-20A2-425E-8172-4538D125BF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FEF32E-D5E0-4BE1-A8DF-A10C0206FD06}"/>
              </a:ext>
            </a:extLst>
          </p:cNvPr>
          <p:cNvSpPr txBox="1">
            <a:spLocks noGrp="1"/>
          </p:cNvSpPr>
          <p:nvPr>
            <p:ph type="sldNum" sz="quarter" idx="5"/>
          </p:nvPr>
        </p:nvSpPr>
        <p:spPr>
          <a:ln/>
        </p:spPr>
        <p:txBody>
          <a:bodyPr lIns="0" tIns="0" rIns="0" bIns="0" anchor="b" anchorCtr="0">
            <a:noAutofit/>
          </a:bodyPr>
          <a:lstStyle/>
          <a:p>
            <a:pPr lvl="0"/>
            <a:fld id="{8A3A483B-2965-4FEF-9095-C52305DD5A48}" type="slidenum">
              <a:t>6</a:t>
            </a:fld>
            <a:endParaRPr lang="en-US"/>
          </a:p>
        </p:txBody>
      </p:sp>
      <p:sp>
        <p:nvSpPr>
          <p:cNvPr id="2" name="Slide Image Placeholder 1">
            <a:extLst>
              <a:ext uri="{FF2B5EF4-FFF2-40B4-BE49-F238E27FC236}">
                <a16:creationId xmlns:a16="http://schemas.microsoft.com/office/drawing/2014/main" id="{866A91B1-7447-4924-969B-F96C6872AB4A}"/>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A3AA596-3E46-42A3-9F83-B01270B8E17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30990A9-881A-4C5C-893B-D41B8281C603}"/>
              </a:ext>
            </a:extLst>
          </p:cNvPr>
          <p:cNvSpPr txBox="1">
            <a:spLocks noGrp="1"/>
          </p:cNvSpPr>
          <p:nvPr>
            <p:ph type="sldNum" sz="quarter" idx="5"/>
          </p:nvPr>
        </p:nvSpPr>
        <p:spPr>
          <a:ln/>
        </p:spPr>
        <p:txBody>
          <a:bodyPr lIns="0" tIns="0" rIns="0" bIns="0" anchor="b" anchorCtr="0">
            <a:noAutofit/>
          </a:bodyPr>
          <a:lstStyle/>
          <a:p>
            <a:pPr lvl="0"/>
            <a:fld id="{3E54AE2B-9591-4380-974E-7C37F9AD2FE3}" type="slidenum">
              <a:t>7</a:t>
            </a:fld>
            <a:endParaRPr lang="en-US"/>
          </a:p>
        </p:txBody>
      </p:sp>
      <p:sp>
        <p:nvSpPr>
          <p:cNvPr id="2" name="Slide Image Placeholder 1">
            <a:extLst>
              <a:ext uri="{FF2B5EF4-FFF2-40B4-BE49-F238E27FC236}">
                <a16:creationId xmlns:a16="http://schemas.microsoft.com/office/drawing/2014/main" id="{D54FE775-2179-4AD9-B96D-60D1D5869F4F}"/>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66FCC9E-26F3-477F-9894-6267FD54A1D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CA0F8B5-62F5-441C-B5D5-01742DAD864C}"/>
              </a:ext>
            </a:extLst>
          </p:cNvPr>
          <p:cNvSpPr txBox="1">
            <a:spLocks noGrp="1"/>
          </p:cNvSpPr>
          <p:nvPr>
            <p:ph type="sldNum" sz="quarter" idx="5"/>
          </p:nvPr>
        </p:nvSpPr>
        <p:spPr>
          <a:ln/>
        </p:spPr>
        <p:txBody>
          <a:bodyPr lIns="0" tIns="0" rIns="0" bIns="0" anchor="b" anchorCtr="0">
            <a:noAutofit/>
          </a:bodyPr>
          <a:lstStyle/>
          <a:p>
            <a:pPr lvl="0"/>
            <a:fld id="{2ADAAD81-E327-4FE9-A0B7-1168AAAEF1DE}" type="slidenum">
              <a:t>9</a:t>
            </a:fld>
            <a:endParaRPr lang="en-US"/>
          </a:p>
        </p:txBody>
      </p:sp>
      <p:sp>
        <p:nvSpPr>
          <p:cNvPr id="2" name="Slide Image Placeholder 1">
            <a:extLst>
              <a:ext uri="{FF2B5EF4-FFF2-40B4-BE49-F238E27FC236}">
                <a16:creationId xmlns:a16="http://schemas.microsoft.com/office/drawing/2014/main" id="{787EDA04-7EAB-41F6-A7E8-5D0524AEA7DD}"/>
              </a:ext>
            </a:extLst>
          </p:cNvPr>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283D489-4C28-48AD-82AC-E71F4E9A901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EFC065-55E9-429E-B8CA-AC74DB8353D9}"/>
              </a:ext>
            </a:extLst>
          </p:cNvPr>
          <p:cNvSpPr txBox="1">
            <a:spLocks noGrp="1"/>
          </p:cNvSpPr>
          <p:nvPr>
            <p:ph type="sldNum" sz="quarter" idx="5"/>
          </p:nvPr>
        </p:nvSpPr>
        <p:spPr>
          <a:ln/>
        </p:spPr>
        <p:txBody>
          <a:bodyPr lIns="0" tIns="0" rIns="0" bIns="0" anchor="b" anchorCtr="0">
            <a:noAutofit/>
          </a:bodyPr>
          <a:lstStyle/>
          <a:p>
            <a:pPr lvl="0"/>
            <a:fld id="{D3590595-4915-4D93-81C9-57240B628D95}" type="slidenum">
              <a:t>10</a:t>
            </a:fld>
            <a:endParaRPr lang="en-US"/>
          </a:p>
        </p:txBody>
      </p:sp>
      <p:sp>
        <p:nvSpPr>
          <p:cNvPr id="2" name="Slide Image Placeholder 1">
            <a:extLst>
              <a:ext uri="{FF2B5EF4-FFF2-40B4-BE49-F238E27FC236}">
                <a16:creationId xmlns:a16="http://schemas.microsoft.com/office/drawing/2014/main" id="{3589E0C1-1B35-4B27-9755-242BC07C3216}"/>
              </a:ext>
            </a:extLst>
          </p:cNvPr>
          <p:cNvSpPr>
            <a:spLocks noGrp="1" noRot="1" noChangeAspect="1" noResize="1"/>
          </p:cNvSpPr>
          <p:nvPr>
            <p:ph type="sldImg"/>
          </p:nvPr>
        </p:nvSpPr>
        <p:spPr>
          <a:xfrm>
            <a:off x="1106488" y="812800"/>
            <a:ext cx="5346700"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602A70F-7115-4FFD-96E3-A55EBB83F2BE}"/>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4F7B-FB33-464C-83C2-D0ACC6BD2E0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666A10-2677-4AC4-8EDB-C10D3BC13D43}"/>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2D563E-8D71-4522-81CD-CF8DF6E3F3E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04A45EC-D1DC-48D3-94EF-C4E01618E655}"/>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F0428BD-A32C-4DC5-BD94-C985CA70813A}"/>
              </a:ext>
            </a:extLst>
          </p:cNvPr>
          <p:cNvSpPr>
            <a:spLocks noGrp="1"/>
          </p:cNvSpPr>
          <p:nvPr>
            <p:ph type="sldNum" sz="quarter" idx="12"/>
          </p:nvPr>
        </p:nvSpPr>
        <p:spPr/>
        <p:txBody>
          <a:bodyPr/>
          <a:lstStyle/>
          <a:p>
            <a:pPr lvl="0"/>
            <a:fld id="{52B1421F-5C3E-42A8-BA13-0998B8A3A16E}" type="slidenum">
              <a:t>‹#›</a:t>
            </a:fld>
            <a:endParaRPr lang="en-US"/>
          </a:p>
        </p:txBody>
      </p:sp>
    </p:spTree>
    <p:extLst>
      <p:ext uri="{BB962C8B-B14F-4D97-AF65-F5344CB8AC3E}">
        <p14:creationId xmlns:p14="http://schemas.microsoft.com/office/powerpoint/2010/main" val="3602185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5BDC-882C-438A-B244-918E8155CB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C630A9-13A7-4D0C-A450-61ADBC97A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1D8CC-8E62-4CCA-83C0-67B896C4C22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9549FFF-D3B6-42B7-ADDC-D4545E1121B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13D9807-4B22-40CC-9155-379653AC1E63}"/>
              </a:ext>
            </a:extLst>
          </p:cNvPr>
          <p:cNvSpPr>
            <a:spLocks noGrp="1"/>
          </p:cNvSpPr>
          <p:nvPr>
            <p:ph type="sldNum" sz="quarter" idx="12"/>
          </p:nvPr>
        </p:nvSpPr>
        <p:spPr/>
        <p:txBody>
          <a:bodyPr/>
          <a:lstStyle/>
          <a:p>
            <a:pPr lvl="0"/>
            <a:fld id="{6B14B2A4-3975-4369-883B-B21238609B1C}" type="slidenum">
              <a:t>‹#›</a:t>
            </a:fld>
            <a:endParaRPr lang="en-US"/>
          </a:p>
        </p:txBody>
      </p:sp>
    </p:spTree>
    <p:extLst>
      <p:ext uri="{BB962C8B-B14F-4D97-AF65-F5344CB8AC3E}">
        <p14:creationId xmlns:p14="http://schemas.microsoft.com/office/powerpoint/2010/main" val="3398142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A1726-BA10-49E7-A594-4751452C7FC1}"/>
              </a:ext>
            </a:extLst>
          </p:cNvPr>
          <p:cNvSpPr>
            <a:spLocks noGrp="1"/>
          </p:cNvSpPr>
          <p:nvPr>
            <p:ph type="title" orient="vert"/>
          </p:nvPr>
        </p:nvSpPr>
        <p:spPr>
          <a:xfrm>
            <a:off x="7308850" y="1079500"/>
            <a:ext cx="2266950" cy="57610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860F6-CF9D-49B7-8EE9-600D3AE55343}"/>
              </a:ext>
            </a:extLst>
          </p:cNvPr>
          <p:cNvSpPr>
            <a:spLocks noGrp="1"/>
          </p:cNvSpPr>
          <p:nvPr>
            <p:ph type="body" orient="vert" idx="1"/>
          </p:nvPr>
        </p:nvSpPr>
        <p:spPr>
          <a:xfrm>
            <a:off x="503238" y="1079500"/>
            <a:ext cx="6653212"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1E8B3-F8C5-460C-B481-1CDB0A76825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F00D50D-6C60-4D60-A5D3-2995A877BA5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1D1A560-A33C-457D-B6D1-4BBA85F9A4BA}"/>
              </a:ext>
            </a:extLst>
          </p:cNvPr>
          <p:cNvSpPr>
            <a:spLocks noGrp="1"/>
          </p:cNvSpPr>
          <p:nvPr>
            <p:ph type="sldNum" sz="quarter" idx="12"/>
          </p:nvPr>
        </p:nvSpPr>
        <p:spPr/>
        <p:txBody>
          <a:bodyPr/>
          <a:lstStyle/>
          <a:p>
            <a:pPr lvl="0"/>
            <a:fld id="{6478A310-231C-4CDD-B81F-31D9F448E69D}" type="slidenum">
              <a:t>‹#›</a:t>
            </a:fld>
            <a:endParaRPr lang="en-US"/>
          </a:p>
        </p:txBody>
      </p:sp>
    </p:spTree>
    <p:extLst>
      <p:ext uri="{BB962C8B-B14F-4D97-AF65-F5344CB8AC3E}">
        <p14:creationId xmlns:p14="http://schemas.microsoft.com/office/powerpoint/2010/main" val="127133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9E40-B85E-4622-9307-2C27E28A2498}"/>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D7BE45-EDD8-4ACD-BE3C-830545475E3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847DCE-139F-498E-B880-F27C33B2E3E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9363503-BB99-4B5D-B9C4-84023AC64AD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5929FEC-DEEF-4D9A-AB9E-CF66A83E87A1}"/>
              </a:ext>
            </a:extLst>
          </p:cNvPr>
          <p:cNvSpPr>
            <a:spLocks noGrp="1"/>
          </p:cNvSpPr>
          <p:nvPr>
            <p:ph type="sldNum" sz="quarter" idx="12"/>
          </p:nvPr>
        </p:nvSpPr>
        <p:spPr/>
        <p:txBody>
          <a:bodyPr/>
          <a:lstStyle/>
          <a:p>
            <a:pPr lvl="0"/>
            <a:fld id="{73E8713A-9F8F-4911-B155-8579629A7496}" type="slidenum">
              <a:t>‹#›</a:t>
            </a:fld>
            <a:endParaRPr lang="en-US"/>
          </a:p>
        </p:txBody>
      </p:sp>
    </p:spTree>
    <p:extLst>
      <p:ext uri="{BB962C8B-B14F-4D97-AF65-F5344CB8AC3E}">
        <p14:creationId xmlns:p14="http://schemas.microsoft.com/office/powerpoint/2010/main" val="529633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16EB-0DE0-40D8-A0FA-2CD52E305A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459A98-27A0-45A6-8EB6-46ED71661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7140A-F891-4734-9341-C6376379713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5B53608-ADC2-4D0C-9F49-4E9B808EBF8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1D9B3F1-5D5F-4C81-9CAC-FD7C00107748}"/>
              </a:ext>
            </a:extLst>
          </p:cNvPr>
          <p:cNvSpPr>
            <a:spLocks noGrp="1"/>
          </p:cNvSpPr>
          <p:nvPr>
            <p:ph type="sldNum" sz="quarter" idx="12"/>
          </p:nvPr>
        </p:nvSpPr>
        <p:spPr/>
        <p:txBody>
          <a:bodyPr/>
          <a:lstStyle/>
          <a:p>
            <a:pPr lvl="0"/>
            <a:fld id="{D8F72399-3EF5-4748-BF1D-23C17FB8CCDE}" type="slidenum">
              <a:t>‹#›</a:t>
            </a:fld>
            <a:endParaRPr lang="en-US"/>
          </a:p>
        </p:txBody>
      </p:sp>
    </p:spTree>
    <p:extLst>
      <p:ext uri="{BB962C8B-B14F-4D97-AF65-F5344CB8AC3E}">
        <p14:creationId xmlns:p14="http://schemas.microsoft.com/office/powerpoint/2010/main" val="240550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7A8B-9526-4FC0-BC37-2D50D200CD3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EAA1A0-7BE9-49C8-99C4-FEA0A062EA86}"/>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36812-1686-4D46-B650-9989B0FD6C1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53FEA13-4B14-42FC-9DE8-BB3CF517C85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3F00C7B-93F9-492D-87C3-1F3E3ECFA593}"/>
              </a:ext>
            </a:extLst>
          </p:cNvPr>
          <p:cNvSpPr>
            <a:spLocks noGrp="1"/>
          </p:cNvSpPr>
          <p:nvPr>
            <p:ph type="sldNum" sz="quarter" idx="12"/>
          </p:nvPr>
        </p:nvSpPr>
        <p:spPr/>
        <p:txBody>
          <a:bodyPr/>
          <a:lstStyle/>
          <a:p>
            <a:pPr lvl="0"/>
            <a:fld id="{7B1D73D7-2D67-4136-A378-48AC0E2C2407}" type="slidenum">
              <a:t>‹#›</a:t>
            </a:fld>
            <a:endParaRPr lang="en-US"/>
          </a:p>
        </p:txBody>
      </p:sp>
    </p:spTree>
    <p:extLst>
      <p:ext uri="{BB962C8B-B14F-4D97-AF65-F5344CB8AC3E}">
        <p14:creationId xmlns:p14="http://schemas.microsoft.com/office/powerpoint/2010/main" val="4269146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981C-CBB8-4CEE-9B10-07476F2F8B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62B4A0-78CD-4145-B1FC-2ACE971E1857}"/>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651B74-A7DB-4727-97CD-5F7DB52A5C58}"/>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DF6CF2-6AFF-46A3-A555-06282DB03F09}"/>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EE10A57-7280-4615-A9E9-3F6E4D164C5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27981F6-6A63-43A9-A711-E13D56B8D59D}"/>
              </a:ext>
            </a:extLst>
          </p:cNvPr>
          <p:cNvSpPr>
            <a:spLocks noGrp="1"/>
          </p:cNvSpPr>
          <p:nvPr>
            <p:ph type="sldNum" sz="quarter" idx="12"/>
          </p:nvPr>
        </p:nvSpPr>
        <p:spPr/>
        <p:txBody>
          <a:bodyPr/>
          <a:lstStyle/>
          <a:p>
            <a:pPr lvl="0"/>
            <a:fld id="{50F8D38A-3788-4146-9FED-992BE44564AE}" type="slidenum">
              <a:t>‹#›</a:t>
            </a:fld>
            <a:endParaRPr lang="en-US"/>
          </a:p>
        </p:txBody>
      </p:sp>
    </p:spTree>
    <p:extLst>
      <p:ext uri="{BB962C8B-B14F-4D97-AF65-F5344CB8AC3E}">
        <p14:creationId xmlns:p14="http://schemas.microsoft.com/office/powerpoint/2010/main" val="242465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1B57-5D0C-4819-85FB-16B498787005}"/>
              </a:ext>
            </a:extLst>
          </p:cNvPr>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49C74-F6FC-4796-98D0-BEDCCB144128}"/>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A96C6-1469-4C3A-ABD7-4354BC9700FE}"/>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F4E60-31C9-470B-B1A9-2385C0FD8C6B}"/>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E39C1-EC28-45A4-A5E4-A4D68DA52803}"/>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E71591-44CE-488E-B2B9-BD677B0151E4}"/>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33A4E3FD-FB71-4E6D-9FBF-79D075BBEB18}"/>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91CD334D-551F-4AB2-8670-BE99C99648BD}"/>
              </a:ext>
            </a:extLst>
          </p:cNvPr>
          <p:cNvSpPr>
            <a:spLocks noGrp="1"/>
          </p:cNvSpPr>
          <p:nvPr>
            <p:ph type="sldNum" sz="quarter" idx="12"/>
          </p:nvPr>
        </p:nvSpPr>
        <p:spPr/>
        <p:txBody>
          <a:bodyPr/>
          <a:lstStyle/>
          <a:p>
            <a:pPr lvl="0"/>
            <a:fld id="{60FDBBAB-CEB3-4540-8162-C36E41A14977}" type="slidenum">
              <a:t>‹#›</a:t>
            </a:fld>
            <a:endParaRPr lang="en-US"/>
          </a:p>
        </p:txBody>
      </p:sp>
    </p:spTree>
    <p:extLst>
      <p:ext uri="{BB962C8B-B14F-4D97-AF65-F5344CB8AC3E}">
        <p14:creationId xmlns:p14="http://schemas.microsoft.com/office/powerpoint/2010/main" val="2488884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0934-3EE1-4FB6-8928-8C896A45A2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535C5F-F212-4105-9936-EF346F16FB1E}"/>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2195665-4521-4EB3-9511-A756939A72C2}"/>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8DEF10B8-379B-4AC9-8065-94D0CB1E4300}"/>
              </a:ext>
            </a:extLst>
          </p:cNvPr>
          <p:cNvSpPr>
            <a:spLocks noGrp="1"/>
          </p:cNvSpPr>
          <p:nvPr>
            <p:ph type="sldNum" sz="quarter" idx="12"/>
          </p:nvPr>
        </p:nvSpPr>
        <p:spPr/>
        <p:txBody>
          <a:bodyPr/>
          <a:lstStyle/>
          <a:p>
            <a:pPr lvl="0"/>
            <a:fld id="{D18ACABC-F4C7-4C09-A77C-79D634649C52}" type="slidenum">
              <a:t>‹#›</a:t>
            </a:fld>
            <a:endParaRPr lang="en-US"/>
          </a:p>
        </p:txBody>
      </p:sp>
    </p:spTree>
    <p:extLst>
      <p:ext uri="{BB962C8B-B14F-4D97-AF65-F5344CB8AC3E}">
        <p14:creationId xmlns:p14="http://schemas.microsoft.com/office/powerpoint/2010/main" val="47581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19B87-3159-43CE-91E3-7A256467F1D6}"/>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378957D5-94DA-4EE5-9337-3A3610770A2C}"/>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95235AE-E746-46C3-BBEE-122B8E5ED4D3}"/>
              </a:ext>
            </a:extLst>
          </p:cNvPr>
          <p:cNvSpPr>
            <a:spLocks noGrp="1"/>
          </p:cNvSpPr>
          <p:nvPr>
            <p:ph type="sldNum" sz="quarter" idx="12"/>
          </p:nvPr>
        </p:nvSpPr>
        <p:spPr/>
        <p:txBody>
          <a:bodyPr/>
          <a:lstStyle/>
          <a:p>
            <a:pPr lvl="0"/>
            <a:fld id="{1B3D692A-CA33-4424-87DD-CBC24BDF9EC5}" type="slidenum">
              <a:t>‹#›</a:t>
            </a:fld>
            <a:endParaRPr lang="en-US"/>
          </a:p>
        </p:txBody>
      </p:sp>
    </p:spTree>
    <p:extLst>
      <p:ext uri="{BB962C8B-B14F-4D97-AF65-F5344CB8AC3E}">
        <p14:creationId xmlns:p14="http://schemas.microsoft.com/office/powerpoint/2010/main" val="26434162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A1E9-AC5A-4C92-9514-29921FC426B4}"/>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3E5F28-A267-45C4-B7A5-EFAC51ECA09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347C84-3533-49BC-9124-66A82310413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FCAD9-CEAA-482E-9609-5F7149A415B6}"/>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7AA1B44-22A5-4CDA-9264-3A7247780ED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EF2C2DD-A686-47EA-9A2C-DAD463D6D3DE}"/>
              </a:ext>
            </a:extLst>
          </p:cNvPr>
          <p:cNvSpPr>
            <a:spLocks noGrp="1"/>
          </p:cNvSpPr>
          <p:nvPr>
            <p:ph type="sldNum" sz="quarter" idx="12"/>
          </p:nvPr>
        </p:nvSpPr>
        <p:spPr/>
        <p:txBody>
          <a:bodyPr/>
          <a:lstStyle/>
          <a:p>
            <a:pPr lvl="0"/>
            <a:fld id="{B0BDBAF8-5F03-40F5-9C1D-1B44C398E297}" type="slidenum">
              <a:t>‹#›</a:t>
            </a:fld>
            <a:endParaRPr lang="en-US"/>
          </a:p>
        </p:txBody>
      </p:sp>
    </p:spTree>
    <p:extLst>
      <p:ext uri="{BB962C8B-B14F-4D97-AF65-F5344CB8AC3E}">
        <p14:creationId xmlns:p14="http://schemas.microsoft.com/office/powerpoint/2010/main" val="30703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D144-19EE-45B6-9660-2839223EC5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22EAA3-78F2-46FC-A80A-8BB94FFFA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BF504-9D0E-468C-87B9-93B25B33B3A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E71FB6F-B48F-4ECF-8014-DD7C36FBE2A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412EA50-E415-45EE-9089-A24E85F00209}"/>
              </a:ext>
            </a:extLst>
          </p:cNvPr>
          <p:cNvSpPr>
            <a:spLocks noGrp="1"/>
          </p:cNvSpPr>
          <p:nvPr>
            <p:ph type="sldNum" sz="quarter" idx="12"/>
          </p:nvPr>
        </p:nvSpPr>
        <p:spPr/>
        <p:txBody>
          <a:bodyPr/>
          <a:lstStyle/>
          <a:p>
            <a:pPr lvl="0"/>
            <a:fld id="{520E82F7-0029-49C7-9E6A-C93330F45BE7}" type="slidenum">
              <a:t>‹#›</a:t>
            </a:fld>
            <a:endParaRPr lang="en-US"/>
          </a:p>
        </p:txBody>
      </p:sp>
    </p:spTree>
    <p:extLst>
      <p:ext uri="{BB962C8B-B14F-4D97-AF65-F5344CB8AC3E}">
        <p14:creationId xmlns:p14="http://schemas.microsoft.com/office/powerpoint/2010/main" val="3660866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CBBF-03ED-4B81-9B8C-2460D7B74A1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AA4818-B218-46F6-AD26-7EE5819439E4}"/>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8B06DB-00AE-4F3E-B240-842746929C2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68501-1E47-486B-98D9-C3E3DF0B4AF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EAED98D-2DAF-438F-8B8D-A93CD1AED0A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6F3E99D-8F88-4727-834F-C67BC91F11EB}"/>
              </a:ext>
            </a:extLst>
          </p:cNvPr>
          <p:cNvSpPr>
            <a:spLocks noGrp="1"/>
          </p:cNvSpPr>
          <p:nvPr>
            <p:ph type="sldNum" sz="quarter" idx="12"/>
          </p:nvPr>
        </p:nvSpPr>
        <p:spPr/>
        <p:txBody>
          <a:bodyPr/>
          <a:lstStyle/>
          <a:p>
            <a:pPr lvl="0"/>
            <a:fld id="{8A9E586C-96E6-482F-9BD8-1AB92D5AF551}" type="slidenum">
              <a:t>‹#›</a:t>
            </a:fld>
            <a:endParaRPr lang="en-US"/>
          </a:p>
        </p:txBody>
      </p:sp>
    </p:spTree>
    <p:extLst>
      <p:ext uri="{BB962C8B-B14F-4D97-AF65-F5344CB8AC3E}">
        <p14:creationId xmlns:p14="http://schemas.microsoft.com/office/powerpoint/2010/main" val="299403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489A-1E3F-4562-AB18-9EF9670F69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09414A-558F-4C18-AB71-9A7728619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44310-06E1-44E1-9588-AB1DEAA3AD2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04F12FF-3D8E-4BE1-959A-6163465A238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9FA574A-97F4-49E8-9049-A06EBB7CFEA2}"/>
              </a:ext>
            </a:extLst>
          </p:cNvPr>
          <p:cNvSpPr>
            <a:spLocks noGrp="1"/>
          </p:cNvSpPr>
          <p:nvPr>
            <p:ph type="sldNum" sz="quarter" idx="12"/>
          </p:nvPr>
        </p:nvSpPr>
        <p:spPr/>
        <p:txBody>
          <a:bodyPr/>
          <a:lstStyle/>
          <a:p>
            <a:pPr lvl="0"/>
            <a:fld id="{130511B7-6B96-4F51-A881-572AD5B6DEDD}" type="slidenum">
              <a:t>‹#›</a:t>
            </a:fld>
            <a:endParaRPr lang="en-US"/>
          </a:p>
        </p:txBody>
      </p:sp>
    </p:spTree>
    <p:extLst>
      <p:ext uri="{BB962C8B-B14F-4D97-AF65-F5344CB8AC3E}">
        <p14:creationId xmlns:p14="http://schemas.microsoft.com/office/powerpoint/2010/main" val="1403912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35620-3C53-4098-88B4-B0AF91FF177D}"/>
              </a:ext>
            </a:extLst>
          </p:cNvPr>
          <p:cNvSpPr>
            <a:spLocks noGrp="1"/>
          </p:cNvSpPr>
          <p:nvPr>
            <p:ph type="title" orient="vert"/>
          </p:nvPr>
        </p:nvSpPr>
        <p:spPr>
          <a:xfrm>
            <a:off x="7308850" y="301625"/>
            <a:ext cx="226695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FAB2F9-124C-43E7-8C9F-58AB6A9F69F4}"/>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7D0FF5-D5D5-45B1-B999-5DC0F14A17C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A25956-41E7-49DB-99E2-6C6D0099CB2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452B21B-D858-4CEC-A4A1-F7EB4E722915}"/>
              </a:ext>
            </a:extLst>
          </p:cNvPr>
          <p:cNvSpPr>
            <a:spLocks noGrp="1"/>
          </p:cNvSpPr>
          <p:nvPr>
            <p:ph type="sldNum" sz="quarter" idx="12"/>
          </p:nvPr>
        </p:nvSpPr>
        <p:spPr/>
        <p:txBody>
          <a:bodyPr/>
          <a:lstStyle/>
          <a:p>
            <a:pPr lvl="0"/>
            <a:fld id="{F017BE65-E531-4C19-B80A-B462B2533258}" type="slidenum">
              <a:t>‹#›</a:t>
            </a:fld>
            <a:endParaRPr lang="en-US"/>
          </a:p>
        </p:txBody>
      </p:sp>
    </p:spTree>
    <p:extLst>
      <p:ext uri="{BB962C8B-B14F-4D97-AF65-F5344CB8AC3E}">
        <p14:creationId xmlns:p14="http://schemas.microsoft.com/office/powerpoint/2010/main" val="225014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1839-C5C8-42A3-88EF-C4F778AD14B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155D07-070F-410F-9865-495A7829F433}"/>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E8D222-C69A-4BFC-9DF2-943D0A0E6BE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8476C07-3050-4EDA-AF5F-78463F5C1F4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A60D5C7-DDFB-43C7-9071-EF1801AD6174}"/>
              </a:ext>
            </a:extLst>
          </p:cNvPr>
          <p:cNvSpPr>
            <a:spLocks noGrp="1"/>
          </p:cNvSpPr>
          <p:nvPr>
            <p:ph type="sldNum" sz="quarter" idx="12"/>
          </p:nvPr>
        </p:nvSpPr>
        <p:spPr/>
        <p:txBody>
          <a:bodyPr/>
          <a:lstStyle/>
          <a:p>
            <a:pPr lvl="0"/>
            <a:fld id="{98977B3F-0DAA-4163-8331-9DA69F9C0687}" type="slidenum">
              <a:t>‹#›</a:t>
            </a:fld>
            <a:endParaRPr lang="en-US"/>
          </a:p>
        </p:txBody>
      </p:sp>
    </p:spTree>
    <p:extLst>
      <p:ext uri="{BB962C8B-B14F-4D97-AF65-F5344CB8AC3E}">
        <p14:creationId xmlns:p14="http://schemas.microsoft.com/office/powerpoint/2010/main" val="219736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A154-2E45-4A0F-9DCE-847A57AC75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9B25AB-5C50-4FB0-8FEF-E4D5AB0ADAAF}"/>
              </a:ext>
            </a:extLst>
          </p:cNvPr>
          <p:cNvSpPr>
            <a:spLocks noGrp="1"/>
          </p:cNvSpPr>
          <p:nvPr>
            <p:ph sz="half" idx="1"/>
          </p:nvPr>
        </p:nvSpPr>
        <p:spPr>
          <a:xfrm>
            <a:off x="503238" y="3168650"/>
            <a:ext cx="445928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E31A35-4E27-41C3-9C72-F52F3342EC81}"/>
              </a:ext>
            </a:extLst>
          </p:cNvPr>
          <p:cNvSpPr>
            <a:spLocks noGrp="1"/>
          </p:cNvSpPr>
          <p:nvPr>
            <p:ph sz="half" idx="2"/>
          </p:nvPr>
        </p:nvSpPr>
        <p:spPr>
          <a:xfrm>
            <a:off x="5114925" y="3168650"/>
            <a:ext cx="4460875"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65E8F5-F398-4CAC-AC0D-99030F23A04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C6936FA-762F-40E0-A2FE-882336255DD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4B5FCC9-991C-4F4D-B925-19F7ECC4CB74}"/>
              </a:ext>
            </a:extLst>
          </p:cNvPr>
          <p:cNvSpPr>
            <a:spLocks noGrp="1"/>
          </p:cNvSpPr>
          <p:nvPr>
            <p:ph type="sldNum" sz="quarter" idx="12"/>
          </p:nvPr>
        </p:nvSpPr>
        <p:spPr/>
        <p:txBody>
          <a:bodyPr/>
          <a:lstStyle/>
          <a:p>
            <a:pPr lvl="0"/>
            <a:fld id="{1F5482ED-97B0-4C4E-BB82-08109E27FBEA}" type="slidenum">
              <a:t>‹#›</a:t>
            </a:fld>
            <a:endParaRPr lang="en-US"/>
          </a:p>
        </p:txBody>
      </p:sp>
    </p:spTree>
    <p:extLst>
      <p:ext uri="{BB962C8B-B14F-4D97-AF65-F5344CB8AC3E}">
        <p14:creationId xmlns:p14="http://schemas.microsoft.com/office/powerpoint/2010/main" val="420048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9EC2-E883-4F1C-B2F9-E7E3D2F8FA46}"/>
              </a:ext>
            </a:extLst>
          </p:cNvPr>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AD98F1-57BC-4B6F-9829-9D74B8FAC660}"/>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46279-E45C-4354-A7F5-6FCC21842323}"/>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D6D57B-E12F-4BD3-A20D-6E676B00204D}"/>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5E988-FEFE-4E73-908F-BB4747EFF114}"/>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D85470-7F5F-4F49-B3ED-500DA3EC412A}"/>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5F7F0164-7151-4389-AD5E-ECD7AF7AAA88}"/>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0E0801EE-FAFA-4EE1-9FC4-6216C35FA46E}"/>
              </a:ext>
            </a:extLst>
          </p:cNvPr>
          <p:cNvSpPr>
            <a:spLocks noGrp="1"/>
          </p:cNvSpPr>
          <p:nvPr>
            <p:ph type="sldNum" sz="quarter" idx="12"/>
          </p:nvPr>
        </p:nvSpPr>
        <p:spPr/>
        <p:txBody>
          <a:bodyPr/>
          <a:lstStyle/>
          <a:p>
            <a:pPr lvl="0"/>
            <a:fld id="{78D15399-D378-43F9-B46D-686C3FF82402}" type="slidenum">
              <a:t>‹#›</a:t>
            </a:fld>
            <a:endParaRPr lang="en-US"/>
          </a:p>
        </p:txBody>
      </p:sp>
    </p:spTree>
    <p:extLst>
      <p:ext uri="{BB962C8B-B14F-4D97-AF65-F5344CB8AC3E}">
        <p14:creationId xmlns:p14="http://schemas.microsoft.com/office/powerpoint/2010/main" val="105407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F944-C944-494E-9D13-95C11F615F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8547F8-8708-4417-898F-95DD6A7863A2}"/>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A28963E6-01C3-4926-AA8A-2D42DEE04FC0}"/>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CBE6118A-2C0B-4950-BBD0-754F52EF9BBF}"/>
              </a:ext>
            </a:extLst>
          </p:cNvPr>
          <p:cNvSpPr>
            <a:spLocks noGrp="1"/>
          </p:cNvSpPr>
          <p:nvPr>
            <p:ph type="sldNum" sz="quarter" idx="12"/>
          </p:nvPr>
        </p:nvSpPr>
        <p:spPr/>
        <p:txBody>
          <a:bodyPr/>
          <a:lstStyle/>
          <a:p>
            <a:pPr lvl="0"/>
            <a:fld id="{F78D8161-3F5B-4FCD-9C23-4A775E523C2D}" type="slidenum">
              <a:t>‹#›</a:t>
            </a:fld>
            <a:endParaRPr lang="en-US"/>
          </a:p>
        </p:txBody>
      </p:sp>
    </p:spTree>
    <p:extLst>
      <p:ext uri="{BB962C8B-B14F-4D97-AF65-F5344CB8AC3E}">
        <p14:creationId xmlns:p14="http://schemas.microsoft.com/office/powerpoint/2010/main" val="37723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96B13-0C0D-47A9-BCA3-7CD146BA50ED}"/>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3CFD6A9D-1C02-4E03-823E-1F2C7E15850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2CB4916-3DF9-4B53-A825-A9A683B86E47}"/>
              </a:ext>
            </a:extLst>
          </p:cNvPr>
          <p:cNvSpPr>
            <a:spLocks noGrp="1"/>
          </p:cNvSpPr>
          <p:nvPr>
            <p:ph type="sldNum" sz="quarter" idx="12"/>
          </p:nvPr>
        </p:nvSpPr>
        <p:spPr/>
        <p:txBody>
          <a:bodyPr/>
          <a:lstStyle/>
          <a:p>
            <a:pPr lvl="0"/>
            <a:fld id="{13870BEB-BDE2-43D6-AF14-6DE80D7A7082}" type="slidenum">
              <a:t>‹#›</a:t>
            </a:fld>
            <a:endParaRPr lang="en-US"/>
          </a:p>
        </p:txBody>
      </p:sp>
    </p:spTree>
    <p:extLst>
      <p:ext uri="{BB962C8B-B14F-4D97-AF65-F5344CB8AC3E}">
        <p14:creationId xmlns:p14="http://schemas.microsoft.com/office/powerpoint/2010/main" val="153853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982A-E53B-48EC-B64C-8D626C05B74A}"/>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15CB09-C687-4AB5-B721-F77A5B142FB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4E2CD9-2D78-4AA2-AEB6-17994A3B2A0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F15A6-FEA0-4240-A3E8-0891168FD8C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A9A1FD1-06F4-437D-A660-91EF97091C5F}"/>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0258F1A-B3BF-489F-8FC2-D2325C8AB26F}"/>
              </a:ext>
            </a:extLst>
          </p:cNvPr>
          <p:cNvSpPr>
            <a:spLocks noGrp="1"/>
          </p:cNvSpPr>
          <p:nvPr>
            <p:ph type="sldNum" sz="quarter" idx="12"/>
          </p:nvPr>
        </p:nvSpPr>
        <p:spPr/>
        <p:txBody>
          <a:bodyPr/>
          <a:lstStyle/>
          <a:p>
            <a:pPr lvl="0"/>
            <a:fld id="{27B0EAD4-E6BF-4A9B-BDDF-A68903B166C7}" type="slidenum">
              <a:t>‹#›</a:t>
            </a:fld>
            <a:endParaRPr lang="en-US"/>
          </a:p>
        </p:txBody>
      </p:sp>
    </p:spTree>
    <p:extLst>
      <p:ext uri="{BB962C8B-B14F-4D97-AF65-F5344CB8AC3E}">
        <p14:creationId xmlns:p14="http://schemas.microsoft.com/office/powerpoint/2010/main" val="355076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E1AD-EC27-4498-99A1-7A8428F97F8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2AA7DC-6550-468D-AEAF-29D074AF5F45}"/>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36EF65-705E-4017-833A-E8A8E9C7C2A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91205-7841-49E9-9880-4ECB1780A38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8B39AE3-2788-430D-9C05-33C037850D1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7AB1695-5B4B-4201-9C35-5F1231791FEB}"/>
              </a:ext>
            </a:extLst>
          </p:cNvPr>
          <p:cNvSpPr>
            <a:spLocks noGrp="1"/>
          </p:cNvSpPr>
          <p:nvPr>
            <p:ph type="sldNum" sz="quarter" idx="12"/>
          </p:nvPr>
        </p:nvSpPr>
        <p:spPr/>
        <p:txBody>
          <a:bodyPr/>
          <a:lstStyle/>
          <a:p>
            <a:pPr lvl="0"/>
            <a:fld id="{BDB3781B-9775-46B1-996B-EE19D16C85C0}" type="slidenum">
              <a:t>‹#›</a:t>
            </a:fld>
            <a:endParaRPr lang="en-US"/>
          </a:p>
        </p:txBody>
      </p:sp>
    </p:spTree>
    <p:extLst>
      <p:ext uri="{BB962C8B-B14F-4D97-AF65-F5344CB8AC3E}">
        <p14:creationId xmlns:p14="http://schemas.microsoft.com/office/powerpoint/2010/main" val="334233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C4592B-0F83-4B2E-8C6D-B7945D57A9AE}"/>
              </a:ext>
            </a:extLst>
          </p:cNvPr>
          <p:cNvSpPr txBox="1">
            <a:spLocks noGrp="1"/>
          </p:cNvSpPr>
          <p:nvPr>
            <p:ph type="title"/>
          </p:nvPr>
        </p:nvSpPr>
        <p:spPr>
          <a:xfrm>
            <a:off x="503999" y="1080000"/>
            <a:ext cx="9071640" cy="172800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202B4668-D787-4C48-AE7A-5F0C02421D75}"/>
              </a:ext>
            </a:extLst>
          </p:cNvPr>
          <p:cNvSpPr txBox="1">
            <a:spLocks noGrp="1"/>
          </p:cNvSpPr>
          <p:nvPr>
            <p:ph type="body" idx="1"/>
          </p:nvPr>
        </p:nvSpPr>
        <p:spPr>
          <a:xfrm>
            <a:off x="503999" y="3168000"/>
            <a:ext cx="9071640" cy="367199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BED22-4B60-4815-9E20-FD78AD656E77}"/>
              </a:ext>
            </a:extLst>
          </p:cNvPr>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hangingPunct="0">
              <a:buNone/>
              <a:tabLst/>
              <a:defRPr lang="en-US" sz="1400" kern="1200">
                <a:solidFill>
                  <a:srgbClr val="FFFFFF"/>
                </a:solidFill>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8CE549E1-EB46-4DE0-87A2-A6F248A2B4AC}"/>
              </a:ext>
            </a:extLst>
          </p:cNvPr>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hangingPunct="0">
              <a:buNone/>
              <a:tabLst/>
              <a:defRPr lang="en-US" sz="1400" kern="1200">
                <a:solidFill>
                  <a:srgbClr val="FFFFFF"/>
                </a:solidFill>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F7F3DE11-3479-4E8E-8AE7-507B5C2BD69A}"/>
              </a:ext>
            </a:extLst>
          </p:cNvPr>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hangingPunct="0">
              <a:buNone/>
              <a:tabLst/>
              <a:defRPr lang="en-US" sz="1400" kern="1200">
                <a:solidFill>
                  <a:srgbClr val="FFFFFF"/>
                </a:solidFill>
                <a:latin typeface="Liberation Serif" pitchFamily="18"/>
                <a:ea typeface="Segoe UI" pitchFamily="2"/>
                <a:cs typeface="Tahoma" pitchFamily="2"/>
              </a:defRPr>
            </a:lvl1pPr>
          </a:lstStyle>
          <a:p>
            <a:pPr lvl="0"/>
            <a:fld id="{1BAB0248-F81F-4961-A4BC-D07408942B3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586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888"/>
        </a:spcBef>
        <a:spcAft>
          <a:spcPts val="0"/>
        </a:spcAft>
        <a:tabLst/>
        <a:defRPr lang="en-US" sz="426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7C09C-6524-48D1-BAD1-972A2B00AB4F}"/>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C457A0A6-2F7E-4E51-9B9F-CAC1115246FF}"/>
              </a:ext>
            </a:extLst>
          </p:cNvPr>
          <p:cNvSpPr txBox="1">
            <a:spLocks noGrp="1"/>
          </p:cNvSpPr>
          <p:nvPr>
            <p:ph type="body" idx="1"/>
          </p:nvPr>
        </p:nvSpPr>
        <p:spPr>
          <a:xfrm>
            <a:off x="503999" y="1769040"/>
            <a:ext cx="9071640" cy="43844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8357-B22D-4155-8046-B39CB3A829CB}"/>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920B20ED-0177-4CFB-AA80-08B4F78751D7}"/>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76B6E9BF-CEF1-4AF0-BB33-CC74AC2A7290}"/>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Segoe UI" pitchFamily="2"/>
                <a:cs typeface="Tahoma" pitchFamily="2"/>
              </a:defRPr>
            </a:lvl1pPr>
          </a:lstStyle>
          <a:p>
            <a:pPr lvl="0"/>
            <a:fld id="{FD120C56-68C3-4E3F-A6EC-24957DB1A0CA}"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18CF-9FD1-4080-BC2B-61434E410976}"/>
              </a:ext>
            </a:extLst>
          </p:cNvPr>
          <p:cNvSpPr txBox="1">
            <a:spLocks noGrp="1"/>
          </p:cNvSpPr>
          <p:nvPr>
            <p:ph type="title" idx="4294967295"/>
          </p:nvPr>
        </p:nvSpPr>
        <p:spPr>
          <a:xfrm>
            <a:off x="274320" y="2478240"/>
            <a:ext cx="9071640" cy="1728000"/>
          </a:xfrm>
        </p:spPr>
        <p:txBody>
          <a:bodyPr/>
          <a:lstStyle/>
          <a:p>
            <a:pPr lvl="0">
              <a:lnSpc>
                <a:spcPct val="115000"/>
              </a:lnSpc>
              <a:spcAft>
                <a:spcPts val="1001"/>
              </a:spcAft>
            </a:pPr>
            <a:r>
              <a:rPr lang="en-none" sz="4800">
                <a:latin typeface="Times New Roman" pitchFamily="18"/>
                <a:cs typeface="Times New Roman"/>
              </a:rPr>
              <a:t>COUNSELLOR’S DAIRY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3501-E990-431B-8DE8-CBE2E81B054D}"/>
              </a:ext>
            </a:extLst>
          </p:cNvPr>
          <p:cNvSpPr txBox="1">
            <a:spLocks noGrp="1"/>
          </p:cNvSpPr>
          <p:nvPr>
            <p:ph type="title" idx="4294967295"/>
          </p:nvPr>
        </p:nvSpPr>
        <p:spPr>
          <a:xfrm>
            <a:off x="1284955" y="3001746"/>
            <a:ext cx="7199640" cy="1262160"/>
          </a:xfrm>
        </p:spPr>
        <p:txBody>
          <a:bodyPr/>
          <a:lstStyle/>
          <a:p>
            <a:pPr lvl="0"/>
            <a:r>
              <a:rPr lang="en-US" sz="2200" dirty="0">
                <a:cs typeface="Tahoma" pitchFamily="2"/>
              </a:rPr>
              <a:t>CONCLUSION:</a:t>
            </a:r>
            <a:br>
              <a:rPr lang="en-US" sz="2200" dirty="0">
                <a:cs typeface="Tahoma" pitchFamily="2"/>
              </a:rPr>
            </a:br>
            <a:r>
              <a:rPr lang="en-US" sz="2200" dirty="0">
                <a:cs typeface="Tahoma" pitchFamily="2"/>
              </a:rPr>
              <a:t>Finally an app is created for counsellor’s to store and get their student information</a:t>
            </a:r>
            <a:br>
              <a:rPr lang="en-US" sz="2200" dirty="0">
                <a:cs typeface="Tahoma" pitchFamily="2"/>
              </a:rPr>
            </a:br>
            <a:r>
              <a:rPr lang="en-US" sz="2200" dirty="0">
                <a:cs typeface="Tahoma" pitchFamily="2"/>
              </a:rPr>
              <a:t>Counsellor’s can easily make calls and messages to students and their parents  by using this app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E215-FAD6-466D-B194-D1636707514A}"/>
              </a:ext>
            </a:extLst>
          </p:cNvPr>
          <p:cNvSpPr txBox="1">
            <a:spLocks noGrp="1"/>
          </p:cNvSpPr>
          <p:nvPr>
            <p:ph type="title" idx="4294967295"/>
          </p:nvPr>
        </p:nvSpPr>
        <p:spPr/>
        <p:txBody>
          <a:bodyPr/>
          <a:lstStyle/>
          <a:p>
            <a:pPr lvl="0"/>
            <a:r>
              <a:rPr lang="en-US">
                <a:cs typeface="Tahoma" pitchFamily="2"/>
              </a:rPr>
              <a:t>ABSTRACT</a:t>
            </a:r>
          </a:p>
        </p:txBody>
      </p:sp>
      <p:sp>
        <p:nvSpPr>
          <p:cNvPr id="3" name="Text Placeholder 2">
            <a:extLst>
              <a:ext uri="{FF2B5EF4-FFF2-40B4-BE49-F238E27FC236}">
                <a16:creationId xmlns:a16="http://schemas.microsoft.com/office/drawing/2014/main" id="{C9F9069A-5245-4537-B0A5-E4C147B44DEA}"/>
              </a:ext>
            </a:extLst>
          </p:cNvPr>
          <p:cNvSpPr txBox="1">
            <a:spLocks noGrp="1"/>
          </p:cNvSpPr>
          <p:nvPr>
            <p:ph type="body" idx="4294967295"/>
          </p:nvPr>
        </p:nvSpPr>
        <p:spPr/>
        <p:txBody>
          <a:bodyPr>
            <a:normAutofit fontScale="77500" lnSpcReduction="20000"/>
          </a:bodyPr>
          <a:lstStyle/>
          <a:p>
            <a:pPr lvl="0" algn="just"/>
            <a:r>
              <a:rPr lang="en-US">
                <a:cs typeface="Tahoma" pitchFamily="2"/>
              </a:rPr>
              <a:t>In this project, I am developing Android based application which is useful for counsellor’s to keep track for their students details. By using this application counsellors can get information in mobile(small, portable)which is available everytime. Whenever the counsellors need information regarding their students. They can easily get by their mobile. In this app, I am providing information like Name, Roll No., Mobile No., Parent Details, CGPA, Attendance, Backlogs, Category(Management/BC-Scholar),Hostel/Bus, Fees Due. If there is any change in student details, Counsellor can modify this information using edit screen. We are providing one touch call and message options in this application. So, Counsellors can feel comfort and easy to use.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pic>
        <p:nvPicPr>
          <p:cNvPr id="3" name="">
            <a:extLst>
              <a:ext uri="{FF2B5EF4-FFF2-40B4-BE49-F238E27FC236}">
                <a16:creationId xmlns:a16="http://schemas.microsoft.com/office/drawing/2014/main" id="{41CABA21-5297-46B2-BAD2-5E498025BD18}"/>
              </a:ext>
            </a:extLst>
          </p:cNvPr>
          <p:cNvPicPr>
            <a:picLocks noChangeAspect="1"/>
          </p:cNvPicPr>
          <p:nvPr/>
        </p:nvPicPr>
        <p:blipFill>
          <a:blip r:embed="rId3">
            <a:lum/>
            <a:alphaModFix/>
          </a:blip>
          <a:srcRect/>
          <a:stretch>
            <a:fillRect/>
          </a:stretch>
        </p:blipFill>
        <p:spPr>
          <a:xfrm>
            <a:off x="446809" y="1849582"/>
            <a:ext cx="9237518" cy="5421288"/>
          </a:xfrm>
          <a:prstGeom prst="rect">
            <a:avLst/>
          </a:prstGeom>
          <a:noFill/>
          <a:ln>
            <a:noFill/>
          </a:ln>
        </p:spPr>
      </p:pic>
      <p:sp>
        <p:nvSpPr>
          <p:cNvPr id="7" name="Rectangle 6">
            <a:extLst>
              <a:ext uri="{FF2B5EF4-FFF2-40B4-BE49-F238E27FC236}">
                <a16:creationId xmlns:a16="http://schemas.microsoft.com/office/drawing/2014/main" id="{681F2879-EB96-44CC-A0BB-739264050CA0}"/>
              </a:ext>
            </a:extLst>
          </p:cNvPr>
          <p:cNvSpPr/>
          <p:nvPr/>
        </p:nvSpPr>
        <p:spPr>
          <a:xfrm>
            <a:off x="1910128" y="481454"/>
            <a:ext cx="62603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View Screen Designer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12F00F-C782-4F2B-8EA6-6C71EC8C3130}"/>
              </a:ext>
            </a:extLst>
          </p:cNvPr>
          <p:cNvPicPr>
            <a:picLocks noChangeAspect="1"/>
          </p:cNvPicPr>
          <p:nvPr/>
        </p:nvPicPr>
        <p:blipFill>
          <a:blip r:embed="rId3"/>
          <a:stretch>
            <a:fillRect/>
          </a:stretch>
        </p:blipFill>
        <p:spPr>
          <a:xfrm>
            <a:off x="467591" y="1828800"/>
            <a:ext cx="9206346" cy="5403273"/>
          </a:xfrm>
          <a:prstGeom prst="rect">
            <a:avLst/>
          </a:prstGeom>
        </p:spPr>
      </p:pic>
      <p:sp>
        <p:nvSpPr>
          <p:cNvPr id="8" name="Rectangle 7">
            <a:extLst>
              <a:ext uri="{FF2B5EF4-FFF2-40B4-BE49-F238E27FC236}">
                <a16:creationId xmlns:a16="http://schemas.microsoft.com/office/drawing/2014/main" id="{D7B70419-2EA0-4FB5-AEB0-DC70A3747105}"/>
              </a:ext>
            </a:extLst>
          </p:cNvPr>
          <p:cNvSpPr/>
          <p:nvPr/>
        </p:nvSpPr>
        <p:spPr>
          <a:xfrm>
            <a:off x="2062574" y="678881"/>
            <a:ext cx="59554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Edit Screen Designer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EF976B-54D8-4B6F-A797-83CBDD8EEFBA}"/>
              </a:ext>
            </a:extLst>
          </p:cNvPr>
          <p:cNvPicPr>
            <a:picLocks noChangeAspect="1"/>
          </p:cNvPicPr>
          <p:nvPr/>
        </p:nvPicPr>
        <p:blipFill>
          <a:blip r:embed="rId3"/>
          <a:stretch>
            <a:fillRect/>
          </a:stretch>
        </p:blipFill>
        <p:spPr>
          <a:xfrm>
            <a:off x="426027" y="1880755"/>
            <a:ext cx="9268691" cy="5465618"/>
          </a:xfrm>
          <a:prstGeom prst="rect">
            <a:avLst/>
          </a:prstGeom>
        </p:spPr>
      </p:pic>
      <p:sp>
        <p:nvSpPr>
          <p:cNvPr id="8" name="Rectangle 7">
            <a:extLst>
              <a:ext uri="{FF2B5EF4-FFF2-40B4-BE49-F238E27FC236}">
                <a16:creationId xmlns:a16="http://schemas.microsoft.com/office/drawing/2014/main" id="{AC85F8D4-3518-4EA1-9937-51496986445A}"/>
              </a:ext>
            </a:extLst>
          </p:cNvPr>
          <p:cNvSpPr/>
          <p:nvPr/>
        </p:nvSpPr>
        <p:spPr>
          <a:xfrm>
            <a:off x="2207201" y="710053"/>
            <a:ext cx="529215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View Screen Block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D97635-5F8C-4016-8D60-D47521AC4F38}"/>
              </a:ext>
            </a:extLst>
          </p:cNvPr>
          <p:cNvPicPr>
            <a:picLocks noChangeAspect="1"/>
          </p:cNvPicPr>
          <p:nvPr/>
        </p:nvPicPr>
        <p:blipFill>
          <a:blip r:embed="rId3"/>
          <a:stretch>
            <a:fillRect/>
          </a:stretch>
        </p:blipFill>
        <p:spPr>
          <a:xfrm>
            <a:off x="446809" y="1859973"/>
            <a:ext cx="9216736" cy="5424055"/>
          </a:xfrm>
          <a:prstGeom prst="rect">
            <a:avLst/>
          </a:prstGeom>
        </p:spPr>
      </p:pic>
      <p:sp>
        <p:nvSpPr>
          <p:cNvPr id="8" name="Rectangle 7">
            <a:extLst>
              <a:ext uri="{FF2B5EF4-FFF2-40B4-BE49-F238E27FC236}">
                <a16:creationId xmlns:a16="http://schemas.microsoft.com/office/drawing/2014/main" id="{B9CF93F7-2210-4EDE-870A-D0C1FE54EE5C}"/>
              </a:ext>
            </a:extLst>
          </p:cNvPr>
          <p:cNvSpPr/>
          <p:nvPr/>
        </p:nvSpPr>
        <p:spPr>
          <a:xfrm>
            <a:off x="2442777" y="647708"/>
            <a:ext cx="49872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Edit Screen Block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6E445E-B509-464F-A8C2-EAD22878A62E}"/>
              </a:ext>
            </a:extLst>
          </p:cNvPr>
          <p:cNvSpPr/>
          <p:nvPr/>
        </p:nvSpPr>
        <p:spPr>
          <a:xfrm>
            <a:off x="2530650" y="2856507"/>
            <a:ext cx="501932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Output in Mobile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0147A8-CAA1-4EFE-8066-EF7100D69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54" y="1257300"/>
            <a:ext cx="4252317" cy="6047509"/>
          </a:xfrm>
          <a:prstGeom prst="rect">
            <a:avLst/>
          </a:prstGeom>
        </p:spPr>
      </p:pic>
      <p:sp>
        <p:nvSpPr>
          <p:cNvPr id="6" name="Rectangle 5">
            <a:extLst>
              <a:ext uri="{FF2B5EF4-FFF2-40B4-BE49-F238E27FC236}">
                <a16:creationId xmlns:a16="http://schemas.microsoft.com/office/drawing/2014/main" id="{C6512E1F-A228-4863-95E4-E8F33A16E03F}"/>
              </a:ext>
            </a:extLst>
          </p:cNvPr>
          <p:cNvSpPr/>
          <p:nvPr/>
        </p:nvSpPr>
        <p:spPr>
          <a:xfrm>
            <a:off x="598097" y="333970"/>
            <a:ext cx="362663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View Screen</a:t>
            </a:r>
          </a:p>
        </p:txBody>
      </p:sp>
    </p:spTree>
    <p:extLst>
      <p:ext uri="{BB962C8B-B14F-4D97-AF65-F5344CB8AC3E}">
        <p14:creationId xmlns:p14="http://schemas.microsoft.com/office/powerpoint/2010/main" val="349576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372210-DD62-4BCC-AA05-0C734B772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154" y="945573"/>
            <a:ext cx="4252317" cy="6265718"/>
          </a:xfrm>
          <a:prstGeom prst="rect">
            <a:avLst/>
          </a:prstGeom>
        </p:spPr>
      </p:pic>
      <p:sp>
        <p:nvSpPr>
          <p:cNvPr id="8" name="Rectangle 7">
            <a:extLst>
              <a:ext uri="{FF2B5EF4-FFF2-40B4-BE49-F238E27FC236}">
                <a16:creationId xmlns:a16="http://schemas.microsoft.com/office/drawing/2014/main" id="{B7D59B3B-9EB5-4787-B8B7-C88BC5AA2803}"/>
              </a:ext>
            </a:extLst>
          </p:cNvPr>
          <p:cNvSpPr/>
          <p:nvPr/>
        </p:nvSpPr>
        <p:spPr>
          <a:xfrm>
            <a:off x="563505" y="171739"/>
            <a:ext cx="332174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Edit</a:t>
            </a:r>
            <a:r>
              <a:rPr lang="en-US" sz="5400" b="0" cap="none" spc="0" dirty="0">
                <a:ln w="0"/>
                <a:solidFill>
                  <a:schemeClr val="tx1"/>
                </a:solidFill>
                <a:effectLst>
                  <a:outerShdw blurRad="38100" dist="19050" dir="2700000" algn="tl" rotWithShape="0">
                    <a:schemeClr val="dk1">
                      <a:alpha val="40000"/>
                    </a:schemeClr>
                  </a:outerShdw>
                </a:effectLst>
              </a:rPr>
              <a:t> Screen</a:t>
            </a:r>
          </a:p>
        </p:txBody>
      </p:sp>
    </p:spTree>
  </p:cSld>
  <p:clrMapOvr>
    <a:masterClrMapping/>
  </p:clrMapOvr>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206</Words>
  <Application>Microsoft Office PowerPoint</Application>
  <PresentationFormat>Widescreen</PresentationFormat>
  <Paragraphs>20</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Liberation Sans</vt:lpstr>
      <vt:lpstr>Liberation Serif</vt:lpstr>
      <vt:lpstr>Times New Roman</vt:lpstr>
      <vt:lpstr>Blueprint Plans</vt:lpstr>
      <vt:lpstr>Standard</vt:lpstr>
      <vt:lpstr>COUNSELLOR’S DAIRY</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Finally an app is created for counsellor’s to store and get their student information Counsellor’s can easily make calls and messages to students and their parents  by using this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HP</dc:creator>
  <cp:lastModifiedBy>Nasreen Dudekula</cp:lastModifiedBy>
  <cp:revision>7</cp:revision>
  <dcterms:created xsi:type="dcterms:W3CDTF">2021-03-02T21:58:49Z</dcterms:created>
  <dcterms:modified xsi:type="dcterms:W3CDTF">2021-03-02T17:39:32Z</dcterms:modified>
</cp:coreProperties>
</file>