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63" d="100"/>
          <a:sy n="63" d="100"/>
        </p:scale>
        <p:origin x="-996" y="-24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47349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816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1586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098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539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3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33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550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259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9093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58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829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53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9077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20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101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91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2555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0"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2"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3"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5"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7"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9"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1"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2"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3"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1976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540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46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689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9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413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7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836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83835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483869" y="3209375"/>
            <a:ext cx="914386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STUDENT NAME: </a:t>
            </a:r>
            <a:r>
              <a:rPr lang="en-US" altLang="zh-CN" sz="2400" b="1" i="0" u="none" strike="noStrike" kern="1200" cap="none" spc="0" baseline="0" dirty="0" smtClean="0">
                <a:solidFill>
                  <a:schemeClr val="tx1"/>
                </a:solidFill>
                <a:latin typeface="Calibri" charset="0"/>
                <a:ea typeface="宋体" charset="0"/>
                <a:cs typeface="Calibri" charset="0"/>
              </a:rPr>
              <a:t>NASREEN BEGUM S</a:t>
            </a:r>
            <a:endParaRPr lang="en-US" altLang="zh-CN" sz="2400" b="1" i="0" u="none" strike="noStrike" kern="1200" cap="none" spc="0" baseline="0" dirty="0">
              <a:solidFill>
                <a:schemeClr val="tx1"/>
              </a:solidFill>
              <a:latin typeface="Calibri" charset="0"/>
              <a:ea typeface="宋体" charset="0"/>
              <a:cs typeface="Calibri" charset="0"/>
            </a:endParaRPr>
          </a:p>
          <a:p>
            <a:r>
              <a:rPr lang="en-US" altLang="zh-CN" sz="2400" b="1" i="0" u="none" strike="noStrike" kern="1200" cap="none" spc="0" baseline="0" dirty="0">
                <a:solidFill>
                  <a:schemeClr val="tx1"/>
                </a:solidFill>
                <a:latin typeface="Calibri" charset="0"/>
                <a:ea typeface="宋体" charset="0"/>
                <a:cs typeface="Calibri" charset="0"/>
              </a:rPr>
              <a:t>REGISTER NO</a:t>
            </a:r>
            <a:r>
              <a:rPr lang="en-US" altLang="zh-CN" sz="2400" b="1" i="0" u="none" strike="noStrike" kern="1200" cap="none" spc="0" baseline="0">
                <a:solidFill>
                  <a:schemeClr val="tx1"/>
                </a:solidFill>
                <a:latin typeface="Calibri" charset="0"/>
                <a:ea typeface="宋体" charset="0"/>
                <a:cs typeface="Calibri" charset="0"/>
              </a:rPr>
              <a:t>: </a:t>
            </a:r>
            <a:r>
              <a:rPr lang="en-US" altLang="zh-CN" sz="2400" b="1" smtClean="0">
                <a:latin typeface="Calibri" charset="0"/>
                <a:cs typeface="Calibri" charset="0"/>
              </a:rPr>
              <a:t>8D2089D66CFEDB199E549C7201D35AAE</a:t>
            </a:r>
            <a:r>
              <a:rPr lang="en-US" altLang="zh-CN" sz="2400" b="1" smtClean="0">
                <a:latin typeface="Calibri" charset="0"/>
                <a:cs typeface="Calibri" charset="0"/>
              </a:rPr>
              <a:t> / </a:t>
            </a:r>
            <a:r>
              <a:rPr lang="en-US" altLang="zh-CN" sz="2400" b="1" i="0" u="none" strike="noStrike" kern="1200" cap="none" spc="0" baseline="0" smtClean="0">
                <a:solidFill>
                  <a:schemeClr val="tx1"/>
                </a:solidFill>
                <a:latin typeface="Calibri" charset="0"/>
                <a:ea typeface="宋体" charset="0"/>
                <a:cs typeface="Calibri" charset="0"/>
              </a:rPr>
              <a:t>312208723</a:t>
            </a:r>
            <a:endParaRPr lang="en-US" altLang="zh-CN" sz="2400" b="1"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DEPARTMENT: B.com ( GENERAL)</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COLLEGE : MEENAKSHI COLLEGE FOR WOMEN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         </a:t>
            </a:r>
            <a:endParaRPr lang="zh-CN" altLang="en-US" sz="2400" b="1" i="0" u="none" strike="noStrike" kern="1200" cap="none" spc="0" baseline="0" dirty="0">
              <a:solidFill>
                <a:schemeClr val="tx1"/>
              </a:solidFill>
              <a:latin typeface="Calibri" charset="0"/>
              <a:ea typeface="宋体" charset="0"/>
              <a:cs typeface="Calibri" charset="0"/>
            </a:endParaRPr>
          </a:p>
        </p:txBody>
      </p:sp>
      <p:sp>
        <p:nvSpPr>
          <p:cNvPr id="47"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361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矩形"/>
          <p:cNvSpPr>
            <a:spLocks/>
          </p:cNvSpPr>
          <p:nvPr/>
        </p:nvSpPr>
        <p:spPr>
          <a:xfrm>
            <a:off x="1203148" y="1054537"/>
            <a:ext cx="8278749"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 Open employee data set and download it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open the employee dataset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select all the data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click the insert and open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Drag the need data and create a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Select the pivot table and click on insert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Now click on the chart that you want,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The chart is created.</a:t>
            </a: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6318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2" name="矩形"/>
          <p:cNvSpPr>
            <a:spLocks/>
          </p:cNvSpPr>
          <p:nvPr/>
        </p:nvSpPr>
        <p:spPr>
          <a:xfrm>
            <a:off x="1416071" y="1273609"/>
            <a:ext cx="3131820"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1 Table</a:t>
            </a:r>
            <a:endParaRPr lang="zh-CN" altLang="en-US" sz="2000" b="0" i="0" u="none" strike="noStrike" kern="1200" cap="none" spc="0" baseline="0">
              <a:solidFill>
                <a:schemeClr val="tx1"/>
              </a:solidFill>
              <a:latin typeface="Droid Sans" charset="0"/>
              <a:ea typeface="宋体" charset="0"/>
              <a:cs typeface="Lucida Sans" charset="0"/>
            </a:endParaRPr>
          </a:p>
        </p:txBody>
      </p:sp>
      <p:pic>
        <p:nvPicPr>
          <p:cNvPr id="183" name="图片"/>
          <p:cNvPicPr>
            <a:picLocks noChangeAspect="1"/>
          </p:cNvPicPr>
          <p:nvPr/>
        </p:nvPicPr>
        <p:blipFill>
          <a:blip r:embed="rId3" cstate="print"/>
          <a:stretch>
            <a:fillRect/>
          </a:stretch>
        </p:blipFill>
        <p:spPr>
          <a:xfrm>
            <a:off x="628640" y="2633622"/>
            <a:ext cx="9334359" cy="2595350"/>
          </a:xfrm>
          <a:prstGeom prst="rect">
            <a:avLst/>
          </a:prstGeom>
          <a:noFill/>
          <a:ln w="12700" cap="flat" cmpd="sng">
            <a:noFill/>
            <a:prstDash val="solid"/>
            <a:miter/>
          </a:ln>
        </p:spPr>
      </p:pic>
    </p:spTree>
    <p:extLst>
      <p:ext uri="{BB962C8B-B14F-4D97-AF65-F5344CB8AC3E}">
        <p14:creationId xmlns:p14="http://schemas.microsoft.com/office/powerpoint/2010/main" val="94698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矩形"/>
          <p:cNvSpPr>
            <a:spLocks/>
          </p:cNvSpPr>
          <p:nvPr/>
        </p:nvSpPr>
        <p:spPr>
          <a:xfrm>
            <a:off x="1052269" y="616393"/>
            <a:ext cx="2712166"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2 Bar diagram</a:t>
            </a:r>
            <a:endParaRPr lang="zh-CN" altLang="en-US" sz="2400" b="0" i="0" u="none" strike="noStrike" kern="1200" cap="none" spc="0" baseline="0">
              <a:solidFill>
                <a:schemeClr val="tx1"/>
              </a:solidFill>
              <a:latin typeface="Droid Sans" charset="0"/>
              <a:ea typeface="宋体" charset="0"/>
              <a:cs typeface="Lucida Sans" charset="0"/>
            </a:endParaRPr>
          </a:p>
        </p:txBody>
      </p:sp>
      <p:pic>
        <p:nvPicPr>
          <p:cNvPr id="187" name="图片"/>
          <p:cNvPicPr>
            <a:picLocks noChangeAspect="1"/>
          </p:cNvPicPr>
          <p:nvPr/>
        </p:nvPicPr>
        <p:blipFill>
          <a:blip r:embed="rId3" cstate="print"/>
          <a:stretch>
            <a:fillRect/>
          </a:stretch>
        </p:blipFill>
        <p:spPr>
          <a:xfrm>
            <a:off x="1852583" y="1914494"/>
            <a:ext cx="5762536" cy="3371794"/>
          </a:xfrm>
          <a:prstGeom prst="rect">
            <a:avLst/>
          </a:prstGeom>
          <a:noFill/>
          <a:ln w="12700" cap="flat" cmpd="sng">
            <a:solidFill>
              <a:srgbClr val="000000"/>
            </a:solidFill>
            <a:prstDash val="solid"/>
            <a:miter/>
          </a:ln>
        </p:spPr>
      </p:pic>
    </p:spTree>
    <p:extLst>
      <p:ext uri="{BB962C8B-B14F-4D97-AF65-F5344CB8AC3E}">
        <p14:creationId xmlns:p14="http://schemas.microsoft.com/office/powerpoint/2010/main" val="32796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1" name="矩形"/>
          <p:cNvSpPr>
            <a:spLocks/>
          </p:cNvSpPr>
          <p:nvPr/>
        </p:nvSpPr>
        <p:spPr>
          <a:xfrm>
            <a:off x="1490413" y="2130846"/>
            <a:ext cx="6048115"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5718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1"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4" name="矩形"/>
          <p:cNvSpPr>
            <a:spLocks/>
          </p:cNvSpPr>
          <p:nvPr/>
        </p:nvSpPr>
        <p:spPr>
          <a:xfrm>
            <a:off x="1217522" y="2123271"/>
            <a:ext cx="8593228" cy="2520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employee gender , Department and FTE in excel</a:t>
            </a: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750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8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2"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4"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8"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155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2" name="文本框"/>
          <p:cNvSpPr>
            <a:spLocks noGrp="1"/>
          </p:cNvSpPr>
          <p:nvPr>
            <p:ph type="title"/>
          </p:nvPr>
        </p:nvSpPr>
        <p:spPr>
          <a:xfrm>
            <a:off x="1129341" y="1194170"/>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3"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5" name="矩形"/>
          <p:cNvSpPr>
            <a:spLocks/>
          </p:cNvSpPr>
          <p:nvPr/>
        </p:nvSpPr>
        <p:spPr>
          <a:xfrm>
            <a:off x="1347539" y="2711862"/>
            <a:ext cx="7124424" cy="2034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charset="0"/>
              <a:ea typeface="宋体" charset="0"/>
              <a:cs typeface="Lucida Sans" charset="0"/>
            </a:endParaRPr>
          </a:p>
        </p:txBody>
      </p:sp>
      <p:grpSp>
        <p:nvGrpSpPr>
          <p:cNvPr id="119" name="组合"/>
          <p:cNvGrpSpPr>
            <a:grpSpLocks/>
          </p:cNvGrpSpPr>
          <p:nvPr/>
        </p:nvGrpSpPr>
        <p:grpSpPr>
          <a:xfrm rot="16200000">
            <a:off x="7991475" y="2933700"/>
            <a:ext cx="2762249" cy="3257550"/>
            <a:chOff x="7991475" y="2933700"/>
            <a:chExt cx="2762249" cy="3257550"/>
          </a:xfrm>
        </p:grpSpPr>
        <p:sp>
          <p:nvSpPr>
            <p:cNvPr id="11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8"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a:effectLst>
              <a:outerShdw blurRad="50800" dist="38100" dir="18900000" algn="bl" rotWithShape="0">
                <a:srgbClr val="000000">
                  <a:alpha val="39607"/>
                </a:srgbClr>
              </a:outerShdw>
            </a:effectLst>
          </p:spPr>
        </p:pic>
      </p:grpSp>
    </p:spTree>
    <p:extLst>
      <p:ext uri="{BB962C8B-B14F-4D97-AF65-F5344CB8AC3E}">
        <p14:creationId xmlns:p14="http://schemas.microsoft.com/office/powerpoint/2010/main" val="188374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914401" y="2419345"/>
            <a:ext cx="7924800" cy="3977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charset="0"/>
              <a:cs typeface="Times New Roman" pitchFamily="18" charset="0"/>
            </a:endParaRPr>
          </a:p>
        </p:txBody>
      </p:sp>
      <p:sp>
        <p:nvSpPr>
          <p:cNvPr id="131"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11243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8"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0" name="矩形"/>
          <p:cNvSpPr>
            <a:spLocks/>
          </p:cNvSpPr>
          <p:nvPr/>
        </p:nvSpPr>
        <p:spPr>
          <a:xfrm>
            <a:off x="1699959" y="2273719"/>
            <a:ext cx="5332026" cy="3949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HUMAN RESOURCE DEPARTMENTS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BUSINESS ANALYSTS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MARKETING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SALES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ENGINEERING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EMPLOYEES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MANAGEMENT AND LEADERSHIP</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74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图片"/>
          <p:cNvPicPr>
            <a:picLocks/>
          </p:cNvPicPr>
          <p:nvPr/>
        </p:nvPicPr>
        <p:blipFill>
          <a:blip cstate="print"/>
          <a:stretch>
            <a:fillRect/>
          </a:stretch>
        </p:blipFill>
        <p:spPr>
          <a:xfrm>
            <a:off x="0" y="1476375"/>
            <a:ext cx="2695574" cy="3248025"/>
          </a:xfrm>
          <a:prstGeom prst="rect">
            <a:avLst/>
          </a:prstGeom>
          <a:noFill/>
          <a:ln w="12700" cap="flat" cmpd="sng">
            <a:noFill/>
            <a:prstDash val="solid"/>
            <a:miter/>
          </a:ln>
        </p:spPr>
      </p:pic>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7"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0" name="矩形"/>
          <p:cNvSpPr>
            <a:spLocks/>
          </p:cNvSpPr>
          <p:nvPr/>
        </p:nvSpPr>
        <p:spPr>
          <a:xfrm>
            <a:off x="1052269" y="2635663"/>
            <a:ext cx="4728133"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FILTERING- REMOVE VALUES</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PIVOT TABLE - SUMMARY OF EMPLOYEE PERFORMANCE</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BAR DIAGRAM - FINAL REPORT</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94435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1204667" y="1273609"/>
            <a:ext cx="7051300"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DATA SET- NAN MUDHALVAN PORTAL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9FEATURES IN EXCEL: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ID-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NAME-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GENDER-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SALARY - NUMERICAL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START DATE -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LOCATION- ALPHABETICAL(TEXT)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3FEATURES USED:DEPARTMENT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endParaRPr lang="zh-CN" altLang="en-US" sz="2400" b="0" i="0" u="none" strike="noStrike" kern="1200" cap="none" spc="0" baseline="0">
              <a:solidFill>
                <a:schemeClr val="tx1"/>
              </a:solidFill>
              <a:latin typeface="Droid Sans" charset="0"/>
              <a:ea typeface="宋体" charset="0"/>
              <a:cs typeface="Lucida Sans" charset="0"/>
            </a:endParaRPr>
          </a:p>
        </p:txBody>
      </p:sp>
      <p:sp>
        <p:nvSpPr>
          <p:cNvPr id="155" name="矩形"/>
          <p:cNvSpPr>
            <a:spLocks/>
          </p:cNvSpPr>
          <p:nvPr/>
        </p:nvSpPr>
        <p:spPr>
          <a:xfrm>
            <a:off x="5471802" y="2807111"/>
            <a:ext cx="1257280" cy="329564"/>
          </a:xfrm>
          <a:prstGeom prst="rect">
            <a:avLst/>
          </a:prstGeom>
          <a:noFill/>
          <a:ln w="12700" cap="flat" cmpd="sng">
            <a:noFill/>
            <a:prstDash val="solid"/>
            <a:miter/>
          </a:ln>
        </p:spPr>
      </p:sp>
    </p:spTree>
    <p:extLst>
      <p:ext uri="{BB962C8B-B14F-4D97-AF65-F5344CB8AC3E}">
        <p14:creationId xmlns:p14="http://schemas.microsoft.com/office/powerpoint/2010/main" val="32205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200173" y="2278504"/>
            <a:ext cx="7490037" cy="2929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92826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234</TotalTime>
  <Words>401</Words>
  <Application>Microsoft Office PowerPoint</Application>
  <PresentationFormat>Custom</PresentationFormat>
  <Paragraphs>101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15</cp:revision>
  <dcterms:created xsi:type="dcterms:W3CDTF">2024-03-29T15:07:22Z</dcterms:created>
  <dcterms:modified xsi:type="dcterms:W3CDTF">2024-08-30T17:48:54Z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