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53" d="100"/>
          <a:sy n="53"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10/5/2024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9066861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15461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38768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43113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14066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3340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03615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15604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26758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82003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04606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98712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138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01539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8482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85948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1374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329989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6052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21421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0222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2096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82289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0940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0544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56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10/5/2024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4373626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image" Target="../media/image11.jp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1747837" y="2732841"/>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GB" altLang="zh-CN" sz="2400" dirty="0" err="1">
                <a:latin typeface="Calibri" charset="0"/>
                <a:cs typeface="Calibri" charset="0"/>
              </a:rPr>
              <a:t>M.Nasreen</a:t>
            </a:r>
            <a:r>
              <a:rPr lang="en-GB" altLang="zh-CN" sz="2400" dirty="0">
                <a:latin typeface="Calibri" charset="0"/>
                <a:cs typeface="Calibri" charset="0"/>
              </a:rPr>
              <a:t> </a:t>
            </a:r>
            <a:r>
              <a:rPr lang="en-GB" altLang="zh-CN" sz="2400" dirty="0" err="1">
                <a:latin typeface="Calibri" charset="0"/>
                <a:cs typeface="Calibri" charset="0"/>
              </a:rPr>
              <a:t>banu</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1222031</a:t>
            </a:r>
            <a:r>
              <a:rPr lang="en-GB" altLang="zh-CN" sz="2400" dirty="0">
                <a:latin typeface="Calibri" charset="0"/>
                <a:cs typeface="Calibri" charset="0"/>
              </a:rPr>
              <a:t>73</a:t>
            </a:r>
            <a:r>
              <a:rPr lang="en-GB" altLang="zh-CN" sz="2400" b="0" i="0" u="none" strike="noStrike" kern="1200" cap="none" spc="0" baseline="0" dirty="0">
                <a:solidFill>
                  <a:schemeClr val="tx1"/>
                </a:solidFill>
                <a:latin typeface="Calibri" charset="0"/>
                <a:ea typeface="宋体" charset="0"/>
                <a:cs typeface="Calibri" charset="0"/>
              </a:rPr>
              <a:t>/255AA2466B39221AE4644FAB6B321E62</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err="1">
                <a:solidFill>
                  <a:schemeClr val="tx1"/>
                </a:solidFill>
                <a:latin typeface="Calibri" charset="0"/>
                <a:ea typeface="宋体" charset="0"/>
                <a:cs typeface="Calibri" charset="0"/>
              </a:rPr>
              <a:t>B.com</a:t>
            </a:r>
            <a:r>
              <a:rPr lang="en-US" altLang="zh-CN" sz="2400" b="0" i="0" u="none" strike="noStrike" kern="1200" cap="none" spc="0" baseline="0" dirty="0">
                <a:solidFill>
                  <a:schemeClr val="tx1"/>
                </a:solidFill>
                <a:latin typeface="Calibri" charset="0"/>
                <a:ea typeface="宋体" charset="0"/>
                <a:cs typeface="Calibri" charset="0"/>
              </a:rPr>
              <a:t> </a:t>
            </a:r>
            <a:r>
              <a:rPr lang="en-GB" altLang="zh-CN" sz="2400" b="0" i="0" u="none" strike="noStrike" kern="1200" cap="none" spc="0" baseline="0" dirty="0">
                <a:solidFill>
                  <a:schemeClr val="tx1"/>
                </a:solidFill>
                <a:latin typeface="Calibri" charset="0"/>
                <a:ea typeface="宋体" charset="0"/>
                <a:cs typeface="Calibri" charset="0"/>
              </a:rPr>
              <a:t>cor</a:t>
            </a:r>
            <a:r>
              <a:rPr lang="en-GB" altLang="zh-CN" sz="2400" dirty="0">
                <a:latin typeface="Calibri" charset="0"/>
                <a:cs typeface="Calibri" charset="0"/>
              </a:rPr>
              <a:t>porate </a:t>
            </a:r>
            <a:r>
              <a:rPr lang="en-GB" altLang="zh-CN" sz="2400" dirty="0" err="1">
                <a:latin typeface="Calibri" charset="0"/>
                <a:cs typeface="Calibri" charset="0"/>
              </a:rPr>
              <a:t>secretaryship</a:t>
            </a:r>
            <a:r>
              <a:rPr lang="en-GB" altLang="zh-CN" sz="2400" dirty="0">
                <a:latin typeface="Calibri" charset="0"/>
                <a:cs typeface="Calibri" charset="0"/>
              </a:rPr>
              <a:t> </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 Tagore college of arts and science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111134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1"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54"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5" name="矩形"/>
          <p:cNvSpPr>
            <a:spLocks/>
          </p:cNvSpPr>
          <p:nvPr/>
        </p:nvSpPr>
        <p:spPr>
          <a:xfrm>
            <a:off x="1188840" y="1610172"/>
            <a:ext cx="8164710" cy="3825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49493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9"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0"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164" name="图片"/>
          <p:cNvPicPr>
            <a:picLocks noChangeAspect="1"/>
          </p:cNvPicPr>
          <p:nvPr/>
        </p:nvPicPr>
        <p:blipFill>
          <a:blip r:embed="rId4" cstate="print"/>
          <a:stretch>
            <a:fillRect/>
          </a:stretch>
        </p:blipFill>
        <p:spPr>
          <a:xfrm>
            <a:off x="914386" y="1624527"/>
            <a:ext cx="8379265" cy="4967924"/>
          </a:xfrm>
          <a:prstGeom prst="rect">
            <a:avLst/>
          </a:prstGeom>
          <a:noFill/>
          <a:ln w="12700" cap="flat" cmpd="sng">
            <a:noFill/>
            <a:prstDash val="solid"/>
            <a:miter/>
          </a:ln>
        </p:spPr>
      </p:pic>
    </p:spTree>
    <p:extLst>
      <p:ext uri="{BB962C8B-B14F-4D97-AF65-F5344CB8AC3E}">
        <p14:creationId xmlns:p14="http://schemas.microsoft.com/office/powerpoint/2010/main" val="1911627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3" name="矩形"/>
          <p:cNvSpPr>
            <a:spLocks/>
          </p:cNvSpPr>
          <p:nvPr/>
        </p:nvSpPr>
        <p:spPr>
          <a:xfrm>
            <a:off x="631031" y="1726793"/>
            <a:ext cx="8521898" cy="2491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05882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7250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32384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91731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4" name="矩形"/>
          <p:cNvSpPr>
            <a:spLocks/>
          </p:cNvSpPr>
          <p:nvPr/>
        </p:nvSpPr>
        <p:spPr>
          <a:xfrm>
            <a:off x="1526977" y="2274838"/>
            <a:ext cx="6101952" cy="2225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5315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7"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0"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1"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3" name="矩形"/>
          <p:cNvSpPr>
            <a:spLocks/>
          </p:cNvSpPr>
          <p:nvPr/>
        </p:nvSpPr>
        <p:spPr>
          <a:xfrm>
            <a:off x="2274094" y="3269397"/>
            <a:ext cx="6641305"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24" name="矩形"/>
          <p:cNvSpPr>
            <a:spLocks/>
          </p:cNvSpPr>
          <p:nvPr/>
        </p:nvSpPr>
        <p:spPr>
          <a:xfrm>
            <a:off x="892969" y="2047756"/>
            <a:ext cx="7608094"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309024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8"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1571624" y="2238375"/>
            <a:ext cx="7581304" cy="1158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Human Resources (HR) Managers: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Department Managers/Supervisors: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Senior Management/Executives: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Employees: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55030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3050976" y="1726793"/>
            <a:ext cx="6581179"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Data-Driven Insights: Enables managers to makeinformed decisions based on accurate, real-time performance data.</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Improved Efficiency: Automates the data collection and analysis process, saving time and reducing manualerrors.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Enhanced Employee Development: Identifies training needs and development opportunities, leading to a more skilled workforce.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Better Performance Management: Helps in recognizing top performers and addressing underperformance, ultimately improving overall productivity.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Cost-Effective Solution: Leverages the widely accessible Excel platform, avoiding the need for expensive software or tools.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38480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41" name="矩形"/>
          <p:cNvSpPr>
            <a:spLocks/>
          </p:cNvSpPr>
          <p:nvPr/>
        </p:nvSpPr>
        <p:spPr>
          <a:xfrm>
            <a:off x="755332" y="1311295"/>
            <a:ext cx="9067324"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15214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6"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7"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9" name="矩形"/>
          <p:cNvSpPr>
            <a:spLocks/>
          </p:cNvSpPr>
          <p:nvPr/>
        </p:nvSpPr>
        <p:spPr>
          <a:xfrm>
            <a:off x="2381250" y="1695451"/>
            <a:ext cx="9239251" cy="5234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1.Accessibility Empowerment: Redefines accessiblity with hands-free interaction</a:t>
            </a:r>
          </a:p>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2. Seamless Tech Integration Deep leaming meets everyday computing tasks</a:t>
            </a:r>
          </a:p>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3. Precision and Efficiency Boost: Real-time accuracy enhances productivity.</a:t>
            </a:r>
          </a:p>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50991639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186</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Deepika Deepi</cp:lastModifiedBy>
  <cp:revision>17</cp:revision>
  <dcterms:created xsi:type="dcterms:W3CDTF">2024-03-29T15:07:22Z</dcterms:created>
  <dcterms:modified xsi:type="dcterms:W3CDTF">2024-10-05T09:10:13Z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