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4"/>
  </p:notesMasterIdLst>
  <p:handoutMasterIdLst>
    <p:handoutMasterId r:id="rId15"/>
  </p:handoutMasterIdLst>
  <p:sldIdLst>
    <p:sldId id="2076138278" r:id="rId5"/>
    <p:sldId id="2076137104" r:id="rId6"/>
    <p:sldId id="2147469696" r:id="rId7"/>
    <p:sldId id="2147469697" r:id="rId8"/>
    <p:sldId id="2147469698" r:id="rId9"/>
    <p:sldId id="2134806088" r:id="rId10"/>
    <p:sldId id="2147469702" r:id="rId11"/>
    <p:sldId id="2147468739" r:id="rId12"/>
    <p:sldId id="2147469701"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FB6EE416-AF16-AF40-804B-633D4962DAEE}">
          <p14:sldIdLst>
            <p14:sldId id="2076138278"/>
            <p14:sldId id="2076137104"/>
          </p14:sldIdLst>
        </p14:section>
        <p14:section name="Readiness and Sales" id="{5A27CAD6-1E8E-4428-88BE-74BC9F8CAC03}">
          <p14:sldIdLst>
            <p14:sldId id="2147469696"/>
          </p14:sldIdLst>
        </p14:section>
        <p14:section name="Assess Phase" id="{449B5E20-1182-4A30-BA94-245397C75B19}">
          <p14:sldIdLst>
            <p14:sldId id="2147469697"/>
          </p14:sldIdLst>
        </p14:section>
        <p14:section name="Art of the Possible - Core" id="{0FA24295-0392-4D72-961E-98253E2E9DC4}">
          <p14:sldIdLst>
            <p14:sldId id="2147469698"/>
          </p14:sldIdLst>
        </p14:section>
        <p14:section name="Art of the Possible - Optional" id="{132A7374-4634-4637-A965-5884C4BBCD59}">
          <p14:sldIdLst>
            <p14:sldId id="2134806088"/>
            <p14:sldId id="2147469702"/>
            <p14:sldId id="2147468739"/>
          </p14:sldIdLst>
        </p14:section>
        <p14:section name="Build the Plan" id="{C648C3B2-7DAE-47B8-9B42-AD6784040075}">
          <p14:sldIdLst>
            <p14:sldId id="2147469701"/>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6326" autoAdjust="0"/>
  </p:normalViewPr>
  <p:slideViewPr>
    <p:cSldViewPr snapToGrid="0">
      <p:cViewPr varScale="1">
        <p:scale>
          <a:sx n="85" d="100"/>
          <a:sy n="85" d="100"/>
        </p:scale>
        <p:origin x="134" y="53"/>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11/30/2024 1:00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11/30/2024 1:00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11/30/2024 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1858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357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3</a:t>
            </a:fld>
            <a:endPar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720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4</a:t>
            </a:fld>
            <a:endPar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7208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5</a:t>
            </a:fld>
            <a:endPar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720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update the sessions with the customer selected modules from the Meetings and Meeting Rooms overview session in the Assess Phase.</a:t>
            </a:r>
          </a:p>
          <a:p>
            <a:endParaRPr lang="en-US" dirty="0"/>
          </a:p>
        </p:txBody>
      </p:sp>
      <p:sp>
        <p:nvSpPr>
          <p:cNvPr id="4" name="Slide Number Placeholder 3"/>
          <p:cNvSpPr>
            <a:spLocks noGrp="1"/>
          </p:cNvSpPr>
          <p:nvPr>
            <p:ph type="sldNum" sz="quarter" idx="10"/>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6</a:t>
            </a:fld>
            <a:endPar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2533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update the sessions with the customer selected modules from the Meetings and Meeting Rooms overview session in the Assess Phase.</a:t>
            </a:r>
          </a:p>
        </p:txBody>
      </p:sp>
      <p:sp>
        <p:nvSpPr>
          <p:cNvPr id="4" name="Slide Number Placeholder 3"/>
          <p:cNvSpPr>
            <a:spLocks noGrp="1"/>
          </p:cNvSpPr>
          <p:nvPr>
            <p:ph type="sldNum" sz="quarter" idx="10"/>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7</a:t>
            </a:fld>
            <a:endPar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253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8</a:t>
            </a:fld>
            <a:endPar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253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9</a:t>
            </a:fld>
            <a:endParaRPr kumimoji="0" lang="nl-NL" sz="19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7208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2.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8.jp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2.jpg"/><Relationship Id="rId4" Type="http://schemas.openxmlformats.org/officeDocument/2006/relationships/image" Target="../media/image21.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2.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3.jpg"/><Relationship Id="rId4" Type="http://schemas.openxmlformats.org/officeDocument/2006/relationships/image" Target="../media/image12.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23.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Master" Target="../slideMasters/slideMaster1.xml"/><Relationship Id="rId4" Type="http://schemas.openxmlformats.org/officeDocument/2006/relationships/image" Target="../media/image3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Session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grpSp>
        <p:nvGrpSpPr>
          <p:cNvPr id="46" name="Group 45">
            <a:extLst>
              <a:ext uri="{FF2B5EF4-FFF2-40B4-BE49-F238E27FC236}">
                <a16:creationId xmlns:a16="http://schemas.microsoft.com/office/drawing/2014/main" id="{BC8612C4-AF67-4B7D-866D-00D5DF089077}"/>
              </a:ext>
            </a:extLst>
          </p:cNvPr>
          <p:cNvGrpSpPr/>
          <p:nvPr userDrawn="1"/>
        </p:nvGrpSpPr>
        <p:grpSpPr>
          <a:xfrm>
            <a:off x="3887837" y="-14787"/>
            <a:ext cx="10171064" cy="6890110"/>
            <a:chOff x="3748137" y="-14787"/>
            <a:chExt cx="10171064" cy="6890110"/>
          </a:xfrm>
        </p:grpSpPr>
        <p:grpSp>
          <p:nvGrpSpPr>
            <p:cNvPr id="47" name="Group 46">
              <a:extLst>
                <a:ext uri="{FF2B5EF4-FFF2-40B4-BE49-F238E27FC236}">
                  <a16:creationId xmlns:a16="http://schemas.microsoft.com/office/drawing/2014/main" id="{E3434AD6-410E-4262-95A5-C7EEEACAF917}"/>
                </a:ext>
              </a:extLst>
            </p:cNvPr>
            <p:cNvGrpSpPr/>
            <p:nvPr userDrawn="1"/>
          </p:nvGrpSpPr>
          <p:grpSpPr>
            <a:xfrm>
              <a:off x="3748137" y="-14787"/>
              <a:ext cx="10171064" cy="6890110"/>
              <a:chOff x="4357737" y="749165"/>
              <a:chExt cx="9232014" cy="6253977"/>
            </a:xfrm>
            <a:solidFill>
              <a:srgbClr val="FFFFFF">
                <a:alpha val="5000"/>
              </a:srgbClr>
            </a:solidFill>
          </p:grpSpPr>
          <p:grpSp>
            <p:nvGrpSpPr>
              <p:cNvPr id="53" name="Group 52">
                <a:extLst>
                  <a:ext uri="{FF2B5EF4-FFF2-40B4-BE49-F238E27FC236}">
                    <a16:creationId xmlns:a16="http://schemas.microsoft.com/office/drawing/2014/main" id="{FC141C35-F52B-4547-A411-E566D830868C}"/>
                  </a:ext>
                </a:extLst>
              </p:cNvPr>
              <p:cNvGrpSpPr/>
              <p:nvPr userDrawn="1"/>
            </p:nvGrpSpPr>
            <p:grpSpPr>
              <a:xfrm>
                <a:off x="4357737" y="1238864"/>
                <a:ext cx="9232014" cy="5764278"/>
                <a:chOff x="4241623" y="1093722"/>
                <a:chExt cx="9232014" cy="5764278"/>
              </a:xfrm>
              <a:grpFill/>
            </p:grpSpPr>
            <p:grpSp>
              <p:nvGrpSpPr>
                <p:cNvPr id="55" name="Group 54">
                  <a:extLst>
                    <a:ext uri="{FF2B5EF4-FFF2-40B4-BE49-F238E27FC236}">
                      <a16:creationId xmlns:a16="http://schemas.microsoft.com/office/drawing/2014/main" id="{FA4D946A-CA35-43C9-B2BF-8142BCFE3BC4}"/>
                    </a:ext>
                  </a:extLst>
                </p:cNvPr>
                <p:cNvGrpSpPr/>
                <p:nvPr userDrawn="1"/>
              </p:nvGrpSpPr>
              <p:grpSpPr>
                <a:xfrm>
                  <a:off x="4241623" y="1093722"/>
                  <a:ext cx="9232014" cy="5737651"/>
                  <a:chOff x="2797707" y="-1512634"/>
                  <a:chExt cx="10277880" cy="6387651"/>
                </a:xfrm>
                <a:grpFill/>
              </p:grpSpPr>
              <p:sp>
                <p:nvSpPr>
                  <p:cNvPr id="61" name="Hexagon 60">
                    <a:extLst>
                      <a:ext uri="{FF2B5EF4-FFF2-40B4-BE49-F238E27FC236}">
                        <a16:creationId xmlns:a16="http://schemas.microsoft.com/office/drawing/2014/main" id="{B8F856B9-25D4-405A-BF1C-431C08B88460}"/>
                      </a:ext>
                    </a:extLst>
                  </p:cNvPr>
                  <p:cNvSpPr/>
                  <p:nvPr userDrawn="1"/>
                </p:nvSpPr>
                <p:spPr bwMode="auto">
                  <a:xfrm>
                    <a:off x="4747138" y="276663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Hexagon 61">
                    <a:extLst>
                      <a:ext uri="{FF2B5EF4-FFF2-40B4-BE49-F238E27FC236}">
                        <a16:creationId xmlns:a16="http://schemas.microsoft.com/office/drawing/2014/main" id="{A7335C5D-C73E-4E07-B194-B5B7641637A2}"/>
                      </a:ext>
                    </a:extLst>
                  </p:cNvPr>
                  <p:cNvSpPr/>
                  <p:nvPr userDrawn="1"/>
                </p:nvSpPr>
                <p:spPr bwMode="auto">
                  <a:xfrm>
                    <a:off x="8686849"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Hexagon 62">
                    <a:extLst>
                      <a:ext uri="{FF2B5EF4-FFF2-40B4-BE49-F238E27FC236}">
                        <a16:creationId xmlns:a16="http://schemas.microsoft.com/office/drawing/2014/main" id="{A577E267-A550-4EED-BE6D-419F2BC6309F}"/>
                      </a:ext>
                    </a:extLst>
                  </p:cNvPr>
                  <p:cNvSpPr/>
                  <p:nvPr userDrawn="1"/>
                </p:nvSpPr>
                <p:spPr bwMode="auto">
                  <a:xfrm>
                    <a:off x="10629864" y="171801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Hexagon 63">
                    <a:extLst>
                      <a:ext uri="{FF2B5EF4-FFF2-40B4-BE49-F238E27FC236}">
                        <a16:creationId xmlns:a16="http://schemas.microsoft.com/office/drawing/2014/main" id="{1D062C06-2458-4147-98FA-B34FBC2EF8E8}"/>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Hexagon 64">
                    <a:extLst>
                      <a:ext uri="{FF2B5EF4-FFF2-40B4-BE49-F238E27FC236}">
                        <a16:creationId xmlns:a16="http://schemas.microsoft.com/office/drawing/2014/main" id="{F06C7816-D152-4934-B58A-99CA60CA18C6}"/>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Hexagon 65">
                    <a:extLst>
                      <a:ext uri="{FF2B5EF4-FFF2-40B4-BE49-F238E27FC236}">
                        <a16:creationId xmlns:a16="http://schemas.microsoft.com/office/drawing/2014/main" id="{FC7F3264-EB21-4877-8566-B49D1100BD61}"/>
                      </a:ext>
                    </a:extLst>
                  </p:cNvPr>
                  <p:cNvSpPr/>
                  <p:nvPr userDrawn="1"/>
                </p:nvSpPr>
                <p:spPr bwMode="auto">
                  <a:xfrm>
                    <a:off x="8680432" y="-1512634"/>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 name="Hexagon 66">
                    <a:extLst>
                      <a:ext uri="{FF2B5EF4-FFF2-40B4-BE49-F238E27FC236}">
                        <a16:creationId xmlns:a16="http://schemas.microsoft.com/office/drawing/2014/main" id="{12986E0C-9102-4FC9-81AE-47C69AB46D1C}"/>
                      </a:ext>
                    </a:extLst>
                  </p:cNvPr>
                  <p:cNvSpPr/>
                  <p:nvPr userDrawn="1"/>
                </p:nvSpPr>
                <p:spPr bwMode="auto">
                  <a:xfrm>
                    <a:off x="2797707" y="1682693"/>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Hexagon 67">
                    <a:extLst>
                      <a:ext uri="{FF2B5EF4-FFF2-40B4-BE49-F238E27FC236}">
                        <a16:creationId xmlns:a16="http://schemas.microsoft.com/office/drawing/2014/main" id="{2D4AAC3F-A32F-40D0-B9BB-8640147BE86A}"/>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6" name="Hexagon 55">
                  <a:extLst>
                    <a:ext uri="{FF2B5EF4-FFF2-40B4-BE49-F238E27FC236}">
                      <a16:creationId xmlns:a16="http://schemas.microsoft.com/office/drawing/2014/main" id="{AA208C7E-0A9E-41E2-9804-B9EDBD044231}"/>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Hexagon 56">
                  <a:extLst>
                    <a:ext uri="{FF2B5EF4-FFF2-40B4-BE49-F238E27FC236}">
                      <a16:creationId xmlns:a16="http://schemas.microsoft.com/office/drawing/2014/main" id="{FD62D727-D687-470E-8588-C3FEB83DF743}"/>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Hexagon 57">
                  <a:extLst>
                    <a:ext uri="{FF2B5EF4-FFF2-40B4-BE49-F238E27FC236}">
                      <a16:creationId xmlns:a16="http://schemas.microsoft.com/office/drawing/2014/main" id="{E736A276-8189-4243-8D03-293C0B44F228}"/>
                    </a:ext>
                  </a:extLst>
                </p:cNvPr>
                <p:cNvSpPr/>
                <p:nvPr userDrawn="1"/>
              </p:nvSpPr>
              <p:spPr bwMode="auto">
                <a:xfrm>
                  <a:off x="8649204" y="4966244"/>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Hexagon 58">
                  <a:extLst>
                    <a:ext uri="{FF2B5EF4-FFF2-40B4-BE49-F238E27FC236}">
                      <a16:creationId xmlns:a16="http://schemas.microsoft.com/office/drawing/2014/main" id="{E6E976CC-0B16-4730-A5F2-85D66737F372}"/>
                    </a:ext>
                  </a:extLst>
                </p:cNvPr>
                <p:cNvSpPr/>
                <p:nvPr userDrawn="1"/>
              </p:nvSpPr>
              <p:spPr bwMode="auto">
                <a:xfrm>
                  <a:off x="11526490" y="5922687"/>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Hexagon 59">
                  <a:extLst>
                    <a:ext uri="{FF2B5EF4-FFF2-40B4-BE49-F238E27FC236}">
                      <a16:creationId xmlns:a16="http://schemas.microsoft.com/office/drawing/2014/main" id="{F4A0F1DF-C2BD-482A-ABD3-365AF8DBE33E}"/>
                    </a:ext>
                  </a:extLst>
                </p:cNvPr>
                <p:cNvSpPr/>
                <p:nvPr userDrawn="1"/>
              </p:nvSpPr>
              <p:spPr bwMode="auto">
                <a:xfrm>
                  <a:off x="8649204" y="206296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4" name="Hexagon 53">
                <a:extLst>
                  <a:ext uri="{FF2B5EF4-FFF2-40B4-BE49-F238E27FC236}">
                    <a16:creationId xmlns:a16="http://schemas.microsoft.com/office/drawing/2014/main" id="{0EC7ABBF-7824-4B08-B143-F83847CAA290}"/>
                  </a:ext>
                </a:extLst>
              </p:cNvPr>
              <p:cNvSpPr/>
              <p:nvPr userDrawn="1"/>
            </p:nvSpPr>
            <p:spPr bwMode="auto">
              <a:xfrm>
                <a:off x="6785838" y="749165"/>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8" name="Hexagon 47">
              <a:extLst>
                <a:ext uri="{FF2B5EF4-FFF2-40B4-BE49-F238E27FC236}">
                  <a16:creationId xmlns:a16="http://schemas.microsoft.com/office/drawing/2014/main" id="{7FBBC37C-E1F3-4B73-A7F6-38893A749471}"/>
                </a:ext>
              </a:extLst>
            </p:cNvPr>
            <p:cNvSpPr/>
            <p:nvPr userDrawn="1"/>
          </p:nvSpPr>
          <p:spPr bwMode="auto">
            <a:xfrm>
              <a:off x="10821092" y="5038"/>
              <a:ext cx="1195323" cy="1030450"/>
            </a:xfrm>
            <a:prstGeom prst="hexagon">
              <a:avLst/>
            </a:prstGeom>
            <a:noFill/>
            <a:ln w="3810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Hexagon 48">
              <a:extLst>
                <a:ext uri="{FF2B5EF4-FFF2-40B4-BE49-F238E27FC236}">
                  <a16:creationId xmlns:a16="http://schemas.microsoft.com/office/drawing/2014/main" id="{E01C4B81-C2C3-4989-BCE2-69032C29ADC4}"/>
                </a:ext>
              </a:extLst>
            </p:cNvPr>
            <p:cNvSpPr/>
            <p:nvPr userDrawn="1"/>
          </p:nvSpPr>
          <p:spPr bwMode="auto">
            <a:xfrm>
              <a:off x="8940942" y="3723909"/>
              <a:ext cx="2420305" cy="2086470"/>
            </a:xfrm>
            <a:prstGeom prst="hexagon">
              <a:avLst/>
            </a:prstGeom>
            <a:no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2" name="Picture 51" descr="A picture containing person, indoor, watching&#10;&#10;Description automatically generated">
              <a:extLst>
                <a:ext uri="{FF2B5EF4-FFF2-40B4-BE49-F238E27FC236}">
                  <a16:creationId xmlns:a16="http://schemas.microsoft.com/office/drawing/2014/main" id="{D86621BE-1F88-4A9E-9480-EDC10B53B64D}"/>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25882" t="25882"/>
            <a:stretch/>
          </p:blipFill>
          <p:spPr>
            <a:xfrm flipH="1">
              <a:off x="8918851" y="5301631"/>
              <a:ext cx="1173008" cy="1050131"/>
            </a:xfrm>
            <a:prstGeom prst="hexagon">
              <a:avLst/>
            </a:prstGeom>
            <a:ln w="38100">
              <a:solidFill>
                <a:srgbClr val="50E6FF"/>
              </a:solidFill>
            </a:ln>
          </p:spPr>
        </p:pic>
      </p:grpSp>
      <p:sp>
        <p:nvSpPr>
          <p:cNvPr id="69" name="Hexagon 68">
            <a:extLst>
              <a:ext uri="{FF2B5EF4-FFF2-40B4-BE49-F238E27FC236}">
                <a16:creationId xmlns:a16="http://schemas.microsoft.com/office/drawing/2014/main" id="{6749FF54-D8D6-41B8-8533-64CBED07FF2B}"/>
              </a:ext>
            </a:extLst>
          </p:cNvPr>
          <p:cNvSpPr/>
          <p:nvPr userDrawn="1"/>
        </p:nvSpPr>
        <p:spPr bwMode="auto">
          <a:xfrm>
            <a:off x="3893674" y="5274828"/>
            <a:ext cx="1195323" cy="1030450"/>
          </a:xfrm>
          <a:prstGeom prst="hexagon">
            <a:avLst/>
          </a:prstGeom>
          <a:noFill/>
          <a:ln w="3810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 name="Picture 7" descr="People sitting at a table&#10;&#10;Description automatically generated with low confidence">
            <a:extLst>
              <a:ext uri="{FF2B5EF4-FFF2-40B4-BE49-F238E27FC236}">
                <a16:creationId xmlns:a16="http://schemas.microsoft.com/office/drawing/2014/main" id="{B5757431-5828-49FB-AA74-EB7D798EEDED}"/>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l="25408" t="20348" r="10919" b="15979"/>
          <a:stretch/>
        </p:blipFill>
        <p:spPr>
          <a:xfrm>
            <a:off x="6868507" y="1093998"/>
            <a:ext cx="2402494" cy="2068172"/>
          </a:xfrm>
          <a:prstGeom prst="hexagon">
            <a:avLst/>
          </a:prstGeom>
          <a:ln w="38100">
            <a:solidFill>
              <a:srgbClr val="50E6FF"/>
            </a:solidFill>
          </a:ln>
        </p:spPr>
      </p:pic>
      <p:pic>
        <p:nvPicPr>
          <p:cNvPr id="12" name="Picture 11" descr="A person sitting at a desk using a computer&#10;&#10;Description automatically generated with medium confidence">
            <a:extLst>
              <a:ext uri="{FF2B5EF4-FFF2-40B4-BE49-F238E27FC236}">
                <a16:creationId xmlns:a16="http://schemas.microsoft.com/office/drawing/2014/main" id="{B01E1208-E812-46E4-ADDD-087683094741}"/>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468" t="-4331" r="13086" b="17884"/>
          <a:stretch/>
        </p:blipFill>
        <p:spPr>
          <a:xfrm>
            <a:off x="5866550" y="4190677"/>
            <a:ext cx="1150872" cy="1028724"/>
          </a:xfrm>
          <a:prstGeom prst="hexagon">
            <a:avLst/>
          </a:prstGeom>
          <a:ln w="38100">
            <a:solidFill>
              <a:srgbClr val="50E6FF"/>
            </a:solidFill>
          </a:ln>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grpSp>
        <p:nvGrpSpPr>
          <p:cNvPr id="36" name="Group 35">
            <a:extLst>
              <a:ext uri="{FF2B5EF4-FFF2-40B4-BE49-F238E27FC236}">
                <a16:creationId xmlns:a16="http://schemas.microsoft.com/office/drawing/2014/main" id="{CB1AB92F-7E88-4D61-8BC4-46D7D18C1D28}"/>
              </a:ext>
            </a:extLst>
          </p:cNvPr>
          <p:cNvGrpSpPr/>
          <p:nvPr userDrawn="1"/>
        </p:nvGrpSpPr>
        <p:grpSpPr>
          <a:xfrm>
            <a:off x="-2190682" y="3228653"/>
            <a:ext cx="9186152" cy="4766988"/>
            <a:chOff x="5143583" y="1562583"/>
            <a:chExt cx="8338034" cy="4326874"/>
          </a:xfrm>
          <a:solidFill>
            <a:srgbClr val="FFFFFF">
              <a:alpha val="5000"/>
            </a:srgbClr>
          </a:solidFill>
        </p:grpSpPr>
        <p:grpSp>
          <p:nvGrpSpPr>
            <p:cNvPr id="41" name="Group 40">
              <a:extLst>
                <a:ext uri="{FF2B5EF4-FFF2-40B4-BE49-F238E27FC236}">
                  <a16:creationId xmlns:a16="http://schemas.microsoft.com/office/drawing/2014/main" id="{BDC684CD-E0DB-4EC2-B980-EDB630CC0BE3}"/>
                </a:ext>
              </a:extLst>
            </p:cNvPr>
            <p:cNvGrpSpPr/>
            <p:nvPr userDrawn="1"/>
          </p:nvGrpSpPr>
          <p:grpSpPr>
            <a:xfrm>
              <a:off x="5143583" y="1571100"/>
              <a:ext cx="8338034" cy="4318357"/>
              <a:chOff x="3801847" y="-981175"/>
              <a:chExt cx="9282624" cy="4807569"/>
            </a:xfrm>
            <a:grpFill/>
          </p:grpSpPr>
          <p:sp>
            <p:nvSpPr>
              <p:cNvPr id="54" name="Hexagon 53">
                <a:extLst>
                  <a:ext uri="{FF2B5EF4-FFF2-40B4-BE49-F238E27FC236}">
                    <a16:creationId xmlns:a16="http://schemas.microsoft.com/office/drawing/2014/main" id="{2AA07612-4290-4BF2-A16C-19203C6F056A}"/>
                  </a:ext>
                </a:extLst>
              </p:cNvPr>
              <p:cNvSpPr/>
              <p:nvPr userDrawn="1"/>
            </p:nvSpPr>
            <p:spPr bwMode="auto">
              <a:xfrm>
                <a:off x="8686849"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Hexagon 54">
                <a:extLst>
                  <a:ext uri="{FF2B5EF4-FFF2-40B4-BE49-F238E27FC236}">
                    <a16:creationId xmlns:a16="http://schemas.microsoft.com/office/drawing/2014/main" id="{B7EC3F73-BC56-4E1A-ADDD-BC0AB2DF1574}"/>
                  </a:ext>
                </a:extLst>
              </p:cNvPr>
              <p:cNvSpPr/>
              <p:nvPr userDrawn="1"/>
            </p:nvSpPr>
            <p:spPr bwMode="auto">
              <a:xfrm>
                <a:off x="10638748" y="171801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Hexagon 55">
                <a:extLst>
                  <a:ext uri="{FF2B5EF4-FFF2-40B4-BE49-F238E27FC236}">
                    <a16:creationId xmlns:a16="http://schemas.microsoft.com/office/drawing/2014/main" id="{7DEC1609-6935-4C60-9069-23671E5176EB}"/>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Hexagon 56">
                <a:extLst>
                  <a:ext uri="{FF2B5EF4-FFF2-40B4-BE49-F238E27FC236}">
                    <a16:creationId xmlns:a16="http://schemas.microsoft.com/office/drawing/2014/main" id="{DE12DCA0-E726-46E0-83DB-765D4D358649}"/>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Hexagon 59">
                <a:extLst>
                  <a:ext uri="{FF2B5EF4-FFF2-40B4-BE49-F238E27FC236}">
                    <a16:creationId xmlns:a16="http://schemas.microsoft.com/office/drawing/2014/main" id="{225ABE5F-271C-4F0B-8800-EAE3330D528D}"/>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2" name="Hexagon 41">
              <a:extLst>
                <a:ext uri="{FF2B5EF4-FFF2-40B4-BE49-F238E27FC236}">
                  <a16:creationId xmlns:a16="http://schemas.microsoft.com/office/drawing/2014/main" id="{B6357A2D-151B-45E9-BD34-CBC9835F8A9C}"/>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Hexagon 45">
              <a:extLst>
                <a:ext uri="{FF2B5EF4-FFF2-40B4-BE49-F238E27FC236}">
                  <a16:creationId xmlns:a16="http://schemas.microsoft.com/office/drawing/2014/main" id="{64EA421E-65BC-4B46-B4B1-E8BCBA5CD414}"/>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Hexagon 51">
              <a:extLst>
                <a:ext uri="{FF2B5EF4-FFF2-40B4-BE49-F238E27FC236}">
                  <a16:creationId xmlns:a16="http://schemas.microsoft.com/office/drawing/2014/main" id="{A901D943-2F00-47AB-8FE7-73F3FC2148FA}"/>
                </a:ext>
              </a:extLst>
            </p:cNvPr>
            <p:cNvSpPr/>
            <p:nvPr userDrawn="1"/>
          </p:nvSpPr>
          <p:spPr bwMode="auto">
            <a:xfrm>
              <a:off x="7144873" y="156258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dirty="0"/>
              <a:t>Click to edit</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4416425" cy="1612749"/>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dirty="0"/>
              <a:t>Click to edit</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4060371"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1268039"/>
          </a:xfrm>
        </p:spPr>
        <p:txBody>
          <a:bodyPr wrap="square">
            <a:spAutoFit/>
          </a:bodyPr>
          <a:lstStyle>
            <a:lvl1pPr marL="0" indent="0">
              <a:buNone/>
              <a:defRPr sz="2000"/>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828800" y="2286000"/>
            <a:ext cx="2659756" cy="2313432"/>
          </a:xfrm>
          <a:prstGeom prst="hexagon">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730178" y="2286000"/>
            <a:ext cx="2659756" cy="2313432"/>
          </a:xfrm>
          <a:prstGeom prst="hexagon">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631557" y="2286000"/>
            <a:ext cx="2659756" cy="2313432"/>
          </a:xfrm>
          <a:prstGeom prst="hexagon">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422694" y="2286000"/>
            <a:ext cx="2579298" cy="2313432"/>
          </a:xfrm>
          <a:prstGeom prst="hexagon">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325744" y="2286000"/>
            <a:ext cx="2579298" cy="2313432"/>
          </a:xfrm>
          <a:prstGeom prst="hexagon">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228794" y="2286000"/>
            <a:ext cx="2579298" cy="2313432"/>
          </a:xfrm>
          <a:prstGeom prst="hexagon">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131845" y="2286000"/>
            <a:ext cx="2579298" cy="2313432"/>
          </a:xfrm>
          <a:prstGeom prst="hexagon">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422693" y="2286000"/>
            <a:ext cx="2053087" cy="1737360"/>
          </a:xfrm>
          <a:prstGeom prst="hexagon">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743999" y="2286000"/>
            <a:ext cx="2053087" cy="1737360"/>
          </a:xfrm>
          <a:prstGeom prst="hexagon">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065813" y="2286000"/>
            <a:ext cx="2053087" cy="1737360"/>
          </a:xfrm>
          <a:prstGeom prst="hexagon">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386611" y="2286000"/>
            <a:ext cx="2053087" cy="1737360"/>
          </a:xfrm>
          <a:prstGeom prst="hexagon">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707916" y="2286000"/>
            <a:ext cx="2053087" cy="1737360"/>
          </a:xfrm>
          <a:prstGeom prst="hexagon">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900" y="2025650"/>
            <a:ext cx="9087758"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grpSp>
        <p:nvGrpSpPr>
          <p:cNvPr id="6" name="Group 5">
            <a:extLst>
              <a:ext uri="{FF2B5EF4-FFF2-40B4-BE49-F238E27FC236}">
                <a16:creationId xmlns:a16="http://schemas.microsoft.com/office/drawing/2014/main" id="{CA51D1C6-D01F-4C5F-BE0A-4BFDD6787461}"/>
              </a:ext>
            </a:extLst>
          </p:cNvPr>
          <p:cNvGrpSpPr/>
          <p:nvPr userDrawn="1"/>
        </p:nvGrpSpPr>
        <p:grpSpPr>
          <a:xfrm>
            <a:off x="6331154" y="1030241"/>
            <a:ext cx="6051228" cy="6860775"/>
            <a:chOff x="4357737" y="749165"/>
            <a:chExt cx="5492545" cy="6227350"/>
          </a:xfrm>
          <a:solidFill>
            <a:srgbClr val="FFFFFF">
              <a:alpha val="5000"/>
            </a:srgbClr>
          </a:solidFill>
        </p:grpSpPr>
        <p:grpSp>
          <p:nvGrpSpPr>
            <p:cNvPr id="15" name="Group 14">
              <a:extLst>
                <a:ext uri="{FF2B5EF4-FFF2-40B4-BE49-F238E27FC236}">
                  <a16:creationId xmlns:a16="http://schemas.microsoft.com/office/drawing/2014/main" id="{4263AAA9-4E13-45CB-A505-B35C1B0B58BC}"/>
                </a:ext>
              </a:extLst>
            </p:cNvPr>
            <p:cNvGrpSpPr/>
            <p:nvPr userDrawn="1"/>
          </p:nvGrpSpPr>
          <p:grpSpPr>
            <a:xfrm>
              <a:off x="4357737" y="2208105"/>
              <a:ext cx="5492545" cy="4768410"/>
              <a:chOff x="4241623" y="2062963"/>
              <a:chExt cx="5492545" cy="4768410"/>
            </a:xfrm>
            <a:grpFill/>
          </p:grpSpPr>
          <p:grpSp>
            <p:nvGrpSpPr>
              <p:cNvPr id="17" name="Group 16">
                <a:extLst>
                  <a:ext uri="{FF2B5EF4-FFF2-40B4-BE49-F238E27FC236}">
                    <a16:creationId xmlns:a16="http://schemas.microsoft.com/office/drawing/2014/main" id="{6DCF4313-EA2B-4BBB-848A-532A02324814}"/>
                  </a:ext>
                </a:extLst>
              </p:cNvPr>
              <p:cNvGrpSpPr/>
              <p:nvPr userDrawn="1"/>
            </p:nvGrpSpPr>
            <p:grpSpPr>
              <a:xfrm>
                <a:off x="4241623" y="2534767"/>
                <a:ext cx="4851938" cy="4296606"/>
                <a:chOff x="2797707" y="91662"/>
                <a:chExt cx="5401599" cy="4783355"/>
              </a:xfrm>
              <a:grpFill/>
            </p:grpSpPr>
            <p:sp>
              <p:nvSpPr>
                <p:cNvPr id="23" name="Hexagon 22">
                  <a:extLst>
                    <a:ext uri="{FF2B5EF4-FFF2-40B4-BE49-F238E27FC236}">
                      <a16:creationId xmlns:a16="http://schemas.microsoft.com/office/drawing/2014/main" id="{B406450D-DCF8-4A81-B374-7EB37742ADE7}"/>
                    </a:ext>
                  </a:extLst>
                </p:cNvPr>
                <p:cNvSpPr/>
                <p:nvPr userDrawn="1"/>
              </p:nvSpPr>
              <p:spPr bwMode="auto">
                <a:xfrm>
                  <a:off x="4747138" y="276663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Hexagon 25">
                  <a:extLst>
                    <a:ext uri="{FF2B5EF4-FFF2-40B4-BE49-F238E27FC236}">
                      <a16:creationId xmlns:a16="http://schemas.microsoft.com/office/drawing/2014/main" id="{588E4381-5503-4051-A9A8-14F62FACCF82}"/>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Hexagon 26">
                  <a:extLst>
                    <a:ext uri="{FF2B5EF4-FFF2-40B4-BE49-F238E27FC236}">
                      <a16:creationId xmlns:a16="http://schemas.microsoft.com/office/drawing/2014/main" id="{A084039A-FB42-4A58-BB91-80FB5D6794DD}"/>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Hexagon 28">
                  <a:extLst>
                    <a:ext uri="{FF2B5EF4-FFF2-40B4-BE49-F238E27FC236}">
                      <a16:creationId xmlns:a16="http://schemas.microsoft.com/office/drawing/2014/main" id="{2E9348E7-2113-4B27-B6F6-272775BC0B26}"/>
                    </a:ext>
                  </a:extLst>
                </p:cNvPr>
                <p:cNvSpPr/>
                <p:nvPr userDrawn="1"/>
              </p:nvSpPr>
              <p:spPr bwMode="auto">
                <a:xfrm>
                  <a:off x="2797707" y="1682693"/>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 name="Hexagon 17">
                <a:extLst>
                  <a:ext uri="{FF2B5EF4-FFF2-40B4-BE49-F238E27FC236}">
                    <a16:creationId xmlns:a16="http://schemas.microsoft.com/office/drawing/2014/main" id="{A5DB1ED2-8556-4D61-90CD-CF34BEE1AEC7}"/>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Hexagon 18">
                <a:extLst>
                  <a:ext uri="{FF2B5EF4-FFF2-40B4-BE49-F238E27FC236}">
                    <a16:creationId xmlns:a16="http://schemas.microsoft.com/office/drawing/2014/main" id="{7C31402E-08A7-4D5D-9240-9D39251BE85E}"/>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Hexagon 19">
                <a:extLst>
                  <a:ext uri="{FF2B5EF4-FFF2-40B4-BE49-F238E27FC236}">
                    <a16:creationId xmlns:a16="http://schemas.microsoft.com/office/drawing/2014/main" id="{B9BD093F-0057-4906-9E35-D6FBAEF59EC5}"/>
                  </a:ext>
                </a:extLst>
              </p:cNvPr>
              <p:cNvSpPr/>
              <p:nvPr userDrawn="1"/>
            </p:nvSpPr>
            <p:spPr bwMode="auto">
              <a:xfrm>
                <a:off x="8649204" y="4966244"/>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Hexagon 21">
                <a:extLst>
                  <a:ext uri="{FF2B5EF4-FFF2-40B4-BE49-F238E27FC236}">
                    <a16:creationId xmlns:a16="http://schemas.microsoft.com/office/drawing/2014/main" id="{59656A6F-8471-4CFB-B649-2663D97117E8}"/>
                  </a:ext>
                </a:extLst>
              </p:cNvPr>
              <p:cNvSpPr/>
              <p:nvPr userDrawn="1"/>
            </p:nvSpPr>
            <p:spPr bwMode="auto">
              <a:xfrm>
                <a:off x="8649204" y="206296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6" name="Hexagon 15">
              <a:extLst>
                <a:ext uri="{FF2B5EF4-FFF2-40B4-BE49-F238E27FC236}">
                  <a16:creationId xmlns:a16="http://schemas.microsoft.com/office/drawing/2014/main" id="{6411A825-97A8-495F-8C4F-4FF3F6B02FE4}"/>
                </a:ext>
              </a:extLst>
            </p:cNvPr>
            <p:cNvSpPr/>
            <p:nvPr userDrawn="1"/>
          </p:nvSpPr>
          <p:spPr bwMode="auto">
            <a:xfrm>
              <a:off x="6785838" y="749165"/>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grpSp>
        <p:nvGrpSpPr>
          <p:cNvPr id="8" name="Group 7">
            <a:extLst>
              <a:ext uri="{FF2B5EF4-FFF2-40B4-BE49-F238E27FC236}">
                <a16:creationId xmlns:a16="http://schemas.microsoft.com/office/drawing/2014/main" id="{9A631D90-D9C1-49EC-B2D4-FBDA96C7D723}"/>
              </a:ext>
            </a:extLst>
          </p:cNvPr>
          <p:cNvGrpSpPr/>
          <p:nvPr userDrawn="1"/>
        </p:nvGrpSpPr>
        <p:grpSpPr>
          <a:xfrm>
            <a:off x="-2190682" y="3228653"/>
            <a:ext cx="9186152" cy="4766988"/>
            <a:chOff x="5143583" y="1562583"/>
            <a:chExt cx="8338034" cy="4326874"/>
          </a:xfrm>
          <a:solidFill>
            <a:srgbClr val="FFFFFF">
              <a:alpha val="5000"/>
            </a:srgbClr>
          </a:solidFill>
        </p:grpSpPr>
        <p:grpSp>
          <p:nvGrpSpPr>
            <p:cNvPr id="9" name="Group 8">
              <a:extLst>
                <a:ext uri="{FF2B5EF4-FFF2-40B4-BE49-F238E27FC236}">
                  <a16:creationId xmlns:a16="http://schemas.microsoft.com/office/drawing/2014/main" id="{16FFF92F-629A-4FEE-B5DB-70317CC909DA}"/>
                </a:ext>
              </a:extLst>
            </p:cNvPr>
            <p:cNvGrpSpPr/>
            <p:nvPr userDrawn="1"/>
          </p:nvGrpSpPr>
          <p:grpSpPr>
            <a:xfrm>
              <a:off x="5143583" y="1571100"/>
              <a:ext cx="8338034" cy="4318357"/>
              <a:chOff x="3801847" y="-981175"/>
              <a:chExt cx="9282624" cy="4807569"/>
            </a:xfrm>
            <a:grpFill/>
          </p:grpSpPr>
          <p:sp>
            <p:nvSpPr>
              <p:cNvPr id="13" name="Hexagon 12">
                <a:extLst>
                  <a:ext uri="{FF2B5EF4-FFF2-40B4-BE49-F238E27FC236}">
                    <a16:creationId xmlns:a16="http://schemas.microsoft.com/office/drawing/2014/main" id="{19604AE4-1448-4283-82B8-7FBC70E25F6A}"/>
                  </a:ext>
                </a:extLst>
              </p:cNvPr>
              <p:cNvSpPr/>
              <p:nvPr userDrawn="1"/>
            </p:nvSpPr>
            <p:spPr bwMode="auto">
              <a:xfrm>
                <a:off x="8686849"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Hexagon 13">
                <a:extLst>
                  <a:ext uri="{FF2B5EF4-FFF2-40B4-BE49-F238E27FC236}">
                    <a16:creationId xmlns:a16="http://schemas.microsoft.com/office/drawing/2014/main" id="{0AC554A2-EE70-4AFA-8138-FFFAF64830BE}"/>
                  </a:ext>
                </a:extLst>
              </p:cNvPr>
              <p:cNvSpPr/>
              <p:nvPr userDrawn="1"/>
            </p:nvSpPr>
            <p:spPr bwMode="auto">
              <a:xfrm>
                <a:off x="10638748" y="171801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Hexagon 14">
                <a:extLst>
                  <a:ext uri="{FF2B5EF4-FFF2-40B4-BE49-F238E27FC236}">
                    <a16:creationId xmlns:a16="http://schemas.microsoft.com/office/drawing/2014/main" id="{9C0CA80A-C35F-4752-AF8F-224E3967D0AB}"/>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Hexagon 15">
                <a:extLst>
                  <a:ext uri="{FF2B5EF4-FFF2-40B4-BE49-F238E27FC236}">
                    <a16:creationId xmlns:a16="http://schemas.microsoft.com/office/drawing/2014/main" id="{7BCA577E-EF06-4463-A7B1-8D334DA64AF9}"/>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Hexagon 16">
                <a:extLst>
                  <a:ext uri="{FF2B5EF4-FFF2-40B4-BE49-F238E27FC236}">
                    <a16:creationId xmlns:a16="http://schemas.microsoft.com/office/drawing/2014/main" id="{878F9806-65A6-44C6-8EBC-55B2CDB24889}"/>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 name="Hexagon 9">
              <a:extLst>
                <a:ext uri="{FF2B5EF4-FFF2-40B4-BE49-F238E27FC236}">
                  <a16:creationId xmlns:a16="http://schemas.microsoft.com/office/drawing/2014/main" id="{866A7F24-32AF-40F1-8DBB-0A6A9CD5C9DF}"/>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Hexagon 10">
              <a:extLst>
                <a:ext uri="{FF2B5EF4-FFF2-40B4-BE49-F238E27FC236}">
                  <a16:creationId xmlns:a16="http://schemas.microsoft.com/office/drawing/2014/main" id="{60E7C02D-48F3-4AE2-9190-8FEAB751975D}"/>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Hexagon 11">
              <a:extLst>
                <a:ext uri="{FF2B5EF4-FFF2-40B4-BE49-F238E27FC236}">
                  <a16:creationId xmlns:a16="http://schemas.microsoft.com/office/drawing/2014/main" id="{F9523F18-9FFF-4C30-820D-77EF53F6DA3F}"/>
                </a:ext>
              </a:extLst>
            </p:cNvPr>
            <p:cNvSpPr/>
            <p:nvPr userDrawn="1"/>
          </p:nvSpPr>
          <p:spPr bwMode="auto">
            <a:xfrm>
              <a:off x="7144873" y="156258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86012"/>
            <a:ext cx="7253288" cy="307777"/>
          </a:xfrm>
        </p:spPr>
        <p:txBody>
          <a:bodyPr anchor="t"/>
          <a:lstStyle>
            <a:lvl1pPr marL="0" indent="0">
              <a:spcAft>
                <a:spcPts val="600"/>
              </a:spcAft>
              <a:buFont typeface="Wingdings" panose="05000000000000000000" pitchFamily="2" charset="2"/>
              <a:buNone/>
              <a:defRPr sz="2000"/>
            </a:lvl1pPr>
          </a:lstStyle>
          <a:p>
            <a:pPr lvl="0"/>
            <a:r>
              <a:rPr lang="en-US" dirty="0"/>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Left Title 3 Column Righ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bg1"/>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solidFill>
                  <a:schemeClr val="bg1"/>
                </a:solidFill>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solidFill>
                  <a:schemeClr val="bg1"/>
                </a:solidFill>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solidFill>
                  <a:schemeClr val="bg1"/>
                </a:solidFill>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solidFill>
                  <a:schemeClr val="bg1"/>
                </a:solidFill>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solidFill>
                  <a:schemeClr val="bg1"/>
                </a:solidFill>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solidFill>
                  <a:schemeClr val="bg1"/>
                </a:solidFill>
              </a:defRPr>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1"/>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1"/>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1"/>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1"/>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1"/>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1"/>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61988" indent="0">
              <a:buNone/>
              <a:defRPr sz="1400">
                <a:solidFill>
                  <a:schemeClr val="bg1"/>
                </a:solidFill>
              </a:defRPr>
            </a:lvl4pPr>
            <a:lvl5pPr marL="855663" indent="0">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62073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grpSp>
        <p:nvGrpSpPr>
          <p:cNvPr id="7" name="Group 6">
            <a:extLst>
              <a:ext uri="{FF2B5EF4-FFF2-40B4-BE49-F238E27FC236}">
                <a16:creationId xmlns:a16="http://schemas.microsoft.com/office/drawing/2014/main" id="{79A83FED-DC2A-43E2-A47F-F2611C9E5E9F}"/>
              </a:ext>
            </a:extLst>
          </p:cNvPr>
          <p:cNvGrpSpPr/>
          <p:nvPr userDrawn="1"/>
        </p:nvGrpSpPr>
        <p:grpSpPr>
          <a:xfrm>
            <a:off x="-2190682" y="3228653"/>
            <a:ext cx="7254538" cy="4238976"/>
            <a:chOff x="5143583" y="1562583"/>
            <a:chExt cx="6584758" cy="3847611"/>
          </a:xfrm>
          <a:solidFill>
            <a:srgbClr val="FFFFFF">
              <a:alpha val="5000"/>
            </a:srgbClr>
          </a:solidFill>
        </p:grpSpPr>
        <p:grpSp>
          <p:nvGrpSpPr>
            <p:cNvPr id="8" name="Group 7">
              <a:extLst>
                <a:ext uri="{FF2B5EF4-FFF2-40B4-BE49-F238E27FC236}">
                  <a16:creationId xmlns:a16="http://schemas.microsoft.com/office/drawing/2014/main" id="{74685133-8BBE-41BE-ADC5-C5E118A4E771}"/>
                </a:ext>
              </a:extLst>
            </p:cNvPr>
            <p:cNvGrpSpPr/>
            <p:nvPr userDrawn="1"/>
          </p:nvGrpSpPr>
          <p:grpSpPr>
            <a:xfrm>
              <a:off x="5143583" y="1571100"/>
              <a:ext cx="6584758" cy="3351575"/>
              <a:chOff x="3801847" y="-981175"/>
              <a:chExt cx="7330725" cy="3731263"/>
            </a:xfrm>
            <a:grpFill/>
          </p:grpSpPr>
          <p:sp>
            <p:nvSpPr>
              <p:cNvPr id="12" name="Hexagon 11">
                <a:extLst>
                  <a:ext uri="{FF2B5EF4-FFF2-40B4-BE49-F238E27FC236}">
                    <a16:creationId xmlns:a16="http://schemas.microsoft.com/office/drawing/2014/main" id="{923D2CF5-C8CB-416D-ADC2-E4683603E99B}"/>
                  </a:ext>
                </a:extLst>
              </p:cNvPr>
              <p:cNvSpPr/>
              <p:nvPr userDrawn="1"/>
            </p:nvSpPr>
            <p:spPr bwMode="auto">
              <a:xfrm>
                <a:off x="8686849"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Hexagon 13">
                <a:extLst>
                  <a:ext uri="{FF2B5EF4-FFF2-40B4-BE49-F238E27FC236}">
                    <a16:creationId xmlns:a16="http://schemas.microsoft.com/office/drawing/2014/main" id="{6DF66F4B-E92D-4928-83BE-B30DD5BE6041}"/>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Hexagon 14">
                <a:extLst>
                  <a:ext uri="{FF2B5EF4-FFF2-40B4-BE49-F238E27FC236}">
                    <a16:creationId xmlns:a16="http://schemas.microsoft.com/office/drawing/2014/main" id="{48535B4A-35CA-44CD-A230-974C371F1583}"/>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Hexagon 15">
                <a:extLst>
                  <a:ext uri="{FF2B5EF4-FFF2-40B4-BE49-F238E27FC236}">
                    <a16:creationId xmlns:a16="http://schemas.microsoft.com/office/drawing/2014/main" id="{EC55F1DF-B18A-4ECD-948B-5291AB02D953}"/>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 name="Hexagon 8">
              <a:extLst>
                <a:ext uri="{FF2B5EF4-FFF2-40B4-BE49-F238E27FC236}">
                  <a16:creationId xmlns:a16="http://schemas.microsoft.com/office/drawing/2014/main" id="{EB081A87-B8B2-49CB-8B03-56A9E61C52A9}"/>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Hexagon 9">
              <a:extLst>
                <a:ext uri="{FF2B5EF4-FFF2-40B4-BE49-F238E27FC236}">
                  <a16:creationId xmlns:a16="http://schemas.microsoft.com/office/drawing/2014/main" id="{E6667879-36CB-49AA-AC07-48D3C77C04D6}"/>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Hexagon 10">
              <a:extLst>
                <a:ext uri="{FF2B5EF4-FFF2-40B4-BE49-F238E27FC236}">
                  <a16:creationId xmlns:a16="http://schemas.microsoft.com/office/drawing/2014/main" id="{6FB4EFC2-7D7C-4631-93D3-0C558441456D}"/>
                </a:ext>
              </a:extLst>
            </p:cNvPr>
            <p:cNvSpPr/>
            <p:nvPr userDrawn="1"/>
          </p:nvSpPr>
          <p:spPr bwMode="auto">
            <a:xfrm>
              <a:off x="7144873" y="156258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268039"/>
          </a:xfrm>
        </p:spPr>
        <p:txBody>
          <a:bodyPr wrap="square">
            <a:spAutoFit/>
          </a:bodyPr>
          <a:lstStyle>
            <a:lvl1pPr marL="0" indent="0">
              <a:spcBef>
                <a:spcPts val="1224"/>
              </a:spcBef>
              <a:buClr>
                <a:schemeClr val="tx1"/>
              </a:buClr>
              <a:buFont typeface="Wingdings" panose="05000000000000000000" pitchFamily="2" charset="2"/>
              <a:buNone/>
              <a:defRPr sz="20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1600" b="0"/>
            </a:lvl2pPr>
            <a:lvl3pPr marL="450850" indent="0">
              <a:buFont typeface="Wingdings" panose="05000000000000000000" pitchFamily="2" charset="2"/>
              <a:buNone/>
              <a:tabLst/>
              <a:defRPr sz="1200" b="0"/>
            </a:lvl3pPr>
            <a:lvl4pPr marL="652462" indent="0">
              <a:buFont typeface="Wingdings" panose="05000000000000000000" pitchFamily="2" charset="2"/>
              <a:buNone/>
              <a:defRPr sz="1100" b="0"/>
            </a:lvl4pPr>
            <a:lvl5pPr marL="854075" indent="0">
              <a:buFont typeface="Wingdings" panose="05000000000000000000" pitchFamily="2" charset="2"/>
              <a:buNone/>
              <a:tabLst/>
              <a:defRPr sz="11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268039"/>
          </a:xfrm>
        </p:spPr>
        <p:txBody>
          <a:bodyPr wrap="square">
            <a:spAutoFit/>
          </a:bodyPr>
          <a:lstStyle>
            <a:lvl1pPr marL="0" indent="0">
              <a:spcBef>
                <a:spcPts val="1224"/>
              </a:spcBef>
              <a:buClr>
                <a:schemeClr val="tx1"/>
              </a:buClr>
              <a:buFont typeface="Wingdings" panose="05000000000000000000" pitchFamily="2" charset="2"/>
              <a:buNone/>
              <a:defRPr sz="20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1600" b="0"/>
            </a:lvl2pPr>
            <a:lvl3pPr marL="450850" indent="0">
              <a:buFont typeface="Wingdings" panose="05000000000000000000" pitchFamily="2" charset="2"/>
              <a:buNone/>
              <a:tabLst/>
              <a:defRPr sz="1200" b="0"/>
            </a:lvl3pPr>
            <a:lvl4pPr marL="652462" indent="0">
              <a:buFont typeface="Wingdings" panose="05000000000000000000" pitchFamily="2" charset="2"/>
              <a:buNone/>
              <a:defRPr sz="1100" b="0"/>
            </a:lvl4pPr>
            <a:lvl5pPr marL="854075" indent="0">
              <a:buFont typeface="Wingdings" panose="05000000000000000000" pitchFamily="2" charset="2"/>
              <a:buNone/>
              <a:tabLst/>
              <a:defRPr sz="11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grpSp>
        <p:nvGrpSpPr>
          <p:cNvPr id="17" name="Group 16">
            <a:extLst>
              <a:ext uri="{FF2B5EF4-FFF2-40B4-BE49-F238E27FC236}">
                <a16:creationId xmlns:a16="http://schemas.microsoft.com/office/drawing/2014/main" id="{82D34418-4C88-45A1-99B8-D5E5B14323A7}"/>
              </a:ext>
            </a:extLst>
          </p:cNvPr>
          <p:cNvGrpSpPr/>
          <p:nvPr userDrawn="1"/>
        </p:nvGrpSpPr>
        <p:grpSpPr>
          <a:xfrm>
            <a:off x="-2190682" y="3228653"/>
            <a:ext cx="7254538" cy="4238976"/>
            <a:chOff x="5143583" y="1562583"/>
            <a:chExt cx="6584758" cy="3847611"/>
          </a:xfrm>
          <a:solidFill>
            <a:srgbClr val="FFFFFF">
              <a:alpha val="5000"/>
            </a:srgbClr>
          </a:solidFill>
        </p:grpSpPr>
        <p:grpSp>
          <p:nvGrpSpPr>
            <p:cNvPr id="18" name="Group 17">
              <a:extLst>
                <a:ext uri="{FF2B5EF4-FFF2-40B4-BE49-F238E27FC236}">
                  <a16:creationId xmlns:a16="http://schemas.microsoft.com/office/drawing/2014/main" id="{0292F954-164B-47CA-A976-B16374CBAB18}"/>
                </a:ext>
              </a:extLst>
            </p:cNvPr>
            <p:cNvGrpSpPr/>
            <p:nvPr userDrawn="1"/>
          </p:nvGrpSpPr>
          <p:grpSpPr>
            <a:xfrm>
              <a:off x="5143583" y="1571100"/>
              <a:ext cx="6584758" cy="3351575"/>
              <a:chOff x="3801847" y="-981175"/>
              <a:chExt cx="7330725" cy="3731263"/>
            </a:xfrm>
            <a:grpFill/>
          </p:grpSpPr>
          <p:sp>
            <p:nvSpPr>
              <p:cNvPr id="22" name="Hexagon 21">
                <a:extLst>
                  <a:ext uri="{FF2B5EF4-FFF2-40B4-BE49-F238E27FC236}">
                    <a16:creationId xmlns:a16="http://schemas.microsoft.com/office/drawing/2014/main" id="{BA11E33B-2E8C-4E07-A9FC-C8CE4C1F2830}"/>
                  </a:ext>
                </a:extLst>
              </p:cNvPr>
              <p:cNvSpPr/>
              <p:nvPr userDrawn="1"/>
            </p:nvSpPr>
            <p:spPr bwMode="auto">
              <a:xfrm>
                <a:off x="8686849"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Hexagon 23">
                <a:extLst>
                  <a:ext uri="{FF2B5EF4-FFF2-40B4-BE49-F238E27FC236}">
                    <a16:creationId xmlns:a16="http://schemas.microsoft.com/office/drawing/2014/main" id="{5FA724F6-3753-4715-9951-F323F5A39943}"/>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Hexagon 24">
                <a:extLst>
                  <a:ext uri="{FF2B5EF4-FFF2-40B4-BE49-F238E27FC236}">
                    <a16:creationId xmlns:a16="http://schemas.microsoft.com/office/drawing/2014/main" id="{7DB94C52-8A7F-4692-9751-9A405CDE4F13}"/>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Hexagon 25">
                <a:extLst>
                  <a:ext uri="{FF2B5EF4-FFF2-40B4-BE49-F238E27FC236}">
                    <a16:creationId xmlns:a16="http://schemas.microsoft.com/office/drawing/2014/main" id="{E052E20E-3688-4634-BC9B-B338E8B640B7}"/>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 name="Hexagon 18">
              <a:extLst>
                <a:ext uri="{FF2B5EF4-FFF2-40B4-BE49-F238E27FC236}">
                  <a16:creationId xmlns:a16="http://schemas.microsoft.com/office/drawing/2014/main" id="{0AA715E7-C065-4B9F-93AB-8953F4FFB682}"/>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Hexagon 19">
              <a:extLst>
                <a:ext uri="{FF2B5EF4-FFF2-40B4-BE49-F238E27FC236}">
                  <a16:creationId xmlns:a16="http://schemas.microsoft.com/office/drawing/2014/main" id="{BB1718BA-EB22-4156-B94F-C79542F88AB7}"/>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Hexagon 20">
              <a:extLst>
                <a:ext uri="{FF2B5EF4-FFF2-40B4-BE49-F238E27FC236}">
                  <a16:creationId xmlns:a16="http://schemas.microsoft.com/office/drawing/2014/main" id="{231E9255-2A93-417A-888A-1C37FD4D4276}"/>
                </a:ext>
              </a:extLst>
            </p:cNvPr>
            <p:cNvSpPr/>
            <p:nvPr userDrawn="1"/>
          </p:nvSpPr>
          <p:spPr bwMode="auto">
            <a:xfrm>
              <a:off x="7144873" y="156258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grpSp>
        <p:nvGrpSpPr>
          <p:cNvPr id="27" name="Group 26">
            <a:extLst>
              <a:ext uri="{FF2B5EF4-FFF2-40B4-BE49-F238E27FC236}">
                <a16:creationId xmlns:a16="http://schemas.microsoft.com/office/drawing/2014/main" id="{B185C51E-D725-46F7-AF27-37E7286E7CD0}"/>
              </a:ext>
            </a:extLst>
          </p:cNvPr>
          <p:cNvGrpSpPr/>
          <p:nvPr userDrawn="1"/>
        </p:nvGrpSpPr>
        <p:grpSpPr>
          <a:xfrm>
            <a:off x="3887837" y="-14787"/>
            <a:ext cx="10171064" cy="6890110"/>
            <a:chOff x="3748137" y="-14787"/>
            <a:chExt cx="10171064" cy="6890110"/>
          </a:xfrm>
        </p:grpSpPr>
        <p:grpSp>
          <p:nvGrpSpPr>
            <p:cNvPr id="51" name="Group 50">
              <a:extLst>
                <a:ext uri="{FF2B5EF4-FFF2-40B4-BE49-F238E27FC236}">
                  <a16:creationId xmlns:a16="http://schemas.microsoft.com/office/drawing/2014/main" id="{42877E41-279F-43AC-8715-4064CC4D9B96}"/>
                </a:ext>
              </a:extLst>
            </p:cNvPr>
            <p:cNvGrpSpPr/>
            <p:nvPr userDrawn="1"/>
          </p:nvGrpSpPr>
          <p:grpSpPr>
            <a:xfrm>
              <a:off x="3748137" y="-14787"/>
              <a:ext cx="10171064" cy="6890110"/>
              <a:chOff x="4357737" y="749165"/>
              <a:chExt cx="9232014" cy="6253977"/>
            </a:xfrm>
            <a:solidFill>
              <a:srgbClr val="FFFFFF">
                <a:alpha val="5000"/>
              </a:srgbClr>
            </a:solidFill>
          </p:grpSpPr>
          <p:grpSp>
            <p:nvGrpSpPr>
              <p:cNvPr id="56" name="Group 55">
                <a:extLst>
                  <a:ext uri="{FF2B5EF4-FFF2-40B4-BE49-F238E27FC236}">
                    <a16:creationId xmlns:a16="http://schemas.microsoft.com/office/drawing/2014/main" id="{2C72BC83-ABB8-404A-B430-BD789EC7CFFE}"/>
                  </a:ext>
                </a:extLst>
              </p:cNvPr>
              <p:cNvGrpSpPr/>
              <p:nvPr userDrawn="1"/>
            </p:nvGrpSpPr>
            <p:grpSpPr>
              <a:xfrm>
                <a:off x="4357737" y="1238864"/>
                <a:ext cx="9232014" cy="5764278"/>
                <a:chOff x="4241623" y="1093722"/>
                <a:chExt cx="9232014" cy="5764278"/>
              </a:xfrm>
              <a:grpFill/>
            </p:grpSpPr>
            <p:grpSp>
              <p:nvGrpSpPr>
                <p:cNvPr id="58" name="Group 57">
                  <a:extLst>
                    <a:ext uri="{FF2B5EF4-FFF2-40B4-BE49-F238E27FC236}">
                      <a16:creationId xmlns:a16="http://schemas.microsoft.com/office/drawing/2014/main" id="{5F51BB10-C259-46AE-88A9-37F07367BF0F}"/>
                    </a:ext>
                  </a:extLst>
                </p:cNvPr>
                <p:cNvGrpSpPr/>
                <p:nvPr userDrawn="1"/>
              </p:nvGrpSpPr>
              <p:grpSpPr>
                <a:xfrm>
                  <a:off x="4241623" y="1093722"/>
                  <a:ext cx="9232014" cy="5737651"/>
                  <a:chOff x="2797707" y="-1512634"/>
                  <a:chExt cx="10277880" cy="6387651"/>
                </a:xfrm>
                <a:grpFill/>
              </p:grpSpPr>
              <p:sp>
                <p:nvSpPr>
                  <p:cNvPr id="64" name="Hexagon 63">
                    <a:extLst>
                      <a:ext uri="{FF2B5EF4-FFF2-40B4-BE49-F238E27FC236}">
                        <a16:creationId xmlns:a16="http://schemas.microsoft.com/office/drawing/2014/main" id="{CA0E1201-3DAA-4CB4-9687-5BD29DD68E84}"/>
                      </a:ext>
                    </a:extLst>
                  </p:cNvPr>
                  <p:cNvSpPr/>
                  <p:nvPr userDrawn="1"/>
                </p:nvSpPr>
                <p:spPr bwMode="auto">
                  <a:xfrm>
                    <a:off x="4747138" y="276663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Hexagon 64">
                    <a:extLst>
                      <a:ext uri="{FF2B5EF4-FFF2-40B4-BE49-F238E27FC236}">
                        <a16:creationId xmlns:a16="http://schemas.microsoft.com/office/drawing/2014/main" id="{88FE976F-2C9D-446A-80D4-A6B693F4FB00}"/>
                      </a:ext>
                    </a:extLst>
                  </p:cNvPr>
                  <p:cNvSpPr/>
                  <p:nvPr userDrawn="1"/>
                </p:nvSpPr>
                <p:spPr bwMode="auto">
                  <a:xfrm>
                    <a:off x="8677964"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Hexagon 65">
                    <a:extLst>
                      <a:ext uri="{FF2B5EF4-FFF2-40B4-BE49-F238E27FC236}">
                        <a16:creationId xmlns:a16="http://schemas.microsoft.com/office/drawing/2014/main" id="{1DE8A0FB-8C5A-433E-842D-FDD788C01B37}"/>
                      </a:ext>
                    </a:extLst>
                  </p:cNvPr>
                  <p:cNvSpPr/>
                  <p:nvPr userDrawn="1"/>
                </p:nvSpPr>
                <p:spPr bwMode="auto">
                  <a:xfrm>
                    <a:off x="10629864" y="171801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 name="Hexagon 66">
                    <a:extLst>
                      <a:ext uri="{FF2B5EF4-FFF2-40B4-BE49-F238E27FC236}">
                        <a16:creationId xmlns:a16="http://schemas.microsoft.com/office/drawing/2014/main" id="{CCE7ECC3-9B97-4874-AFEF-5C9CF31AE454}"/>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Hexagon 67">
                    <a:extLst>
                      <a:ext uri="{FF2B5EF4-FFF2-40B4-BE49-F238E27FC236}">
                        <a16:creationId xmlns:a16="http://schemas.microsoft.com/office/drawing/2014/main" id="{5B3912AD-66B3-41A2-8BB5-AD965C740128}"/>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Hexagon 68">
                    <a:extLst>
                      <a:ext uri="{FF2B5EF4-FFF2-40B4-BE49-F238E27FC236}">
                        <a16:creationId xmlns:a16="http://schemas.microsoft.com/office/drawing/2014/main" id="{48D0025D-19CE-45D2-A8F1-5A8523AFFC35}"/>
                      </a:ext>
                    </a:extLst>
                  </p:cNvPr>
                  <p:cNvSpPr/>
                  <p:nvPr userDrawn="1"/>
                </p:nvSpPr>
                <p:spPr bwMode="auto">
                  <a:xfrm>
                    <a:off x="8680432" y="-1512634"/>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Hexagon 69">
                    <a:extLst>
                      <a:ext uri="{FF2B5EF4-FFF2-40B4-BE49-F238E27FC236}">
                        <a16:creationId xmlns:a16="http://schemas.microsoft.com/office/drawing/2014/main" id="{C04EEC7C-64D3-4717-82CD-4B1F0527596B}"/>
                      </a:ext>
                    </a:extLst>
                  </p:cNvPr>
                  <p:cNvSpPr/>
                  <p:nvPr userDrawn="1"/>
                </p:nvSpPr>
                <p:spPr bwMode="auto">
                  <a:xfrm>
                    <a:off x="2797707" y="1682693"/>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Hexagon 70">
                    <a:extLst>
                      <a:ext uri="{FF2B5EF4-FFF2-40B4-BE49-F238E27FC236}">
                        <a16:creationId xmlns:a16="http://schemas.microsoft.com/office/drawing/2014/main" id="{3B1CA098-7414-4D10-BD2A-30D236E5D62C}"/>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9" name="Hexagon 58">
                  <a:extLst>
                    <a:ext uri="{FF2B5EF4-FFF2-40B4-BE49-F238E27FC236}">
                      <a16:creationId xmlns:a16="http://schemas.microsoft.com/office/drawing/2014/main" id="{29959180-B9DA-4117-99AF-355EFCD764F6}"/>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Hexagon 59">
                  <a:extLst>
                    <a:ext uri="{FF2B5EF4-FFF2-40B4-BE49-F238E27FC236}">
                      <a16:creationId xmlns:a16="http://schemas.microsoft.com/office/drawing/2014/main" id="{4219B892-DA4A-4B6D-B00F-4CFEC51A8919}"/>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Hexagon 60">
                  <a:extLst>
                    <a:ext uri="{FF2B5EF4-FFF2-40B4-BE49-F238E27FC236}">
                      <a16:creationId xmlns:a16="http://schemas.microsoft.com/office/drawing/2014/main" id="{10863C7A-AAF4-42AB-B3BE-54ED254AAC13}"/>
                    </a:ext>
                  </a:extLst>
                </p:cNvPr>
                <p:cNvSpPr/>
                <p:nvPr userDrawn="1"/>
              </p:nvSpPr>
              <p:spPr bwMode="auto">
                <a:xfrm>
                  <a:off x="8649204" y="4966244"/>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Hexagon 61">
                  <a:extLst>
                    <a:ext uri="{FF2B5EF4-FFF2-40B4-BE49-F238E27FC236}">
                      <a16:creationId xmlns:a16="http://schemas.microsoft.com/office/drawing/2014/main" id="{222C278C-86EB-4AC2-B985-0BCEF081C32F}"/>
                    </a:ext>
                  </a:extLst>
                </p:cNvPr>
                <p:cNvSpPr/>
                <p:nvPr userDrawn="1"/>
              </p:nvSpPr>
              <p:spPr bwMode="auto">
                <a:xfrm>
                  <a:off x="11526490" y="5922687"/>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Hexagon 62">
                  <a:extLst>
                    <a:ext uri="{FF2B5EF4-FFF2-40B4-BE49-F238E27FC236}">
                      <a16:creationId xmlns:a16="http://schemas.microsoft.com/office/drawing/2014/main" id="{06B12437-6D57-4F7F-91F3-3E3F2CB7B17A}"/>
                    </a:ext>
                  </a:extLst>
                </p:cNvPr>
                <p:cNvSpPr/>
                <p:nvPr userDrawn="1"/>
              </p:nvSpPr>
              <p:spPr bwMode="auto">
                <a:xfrm>
                  <a:off x="8649204" y="206296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7" name="Hexagon 56">
                <a:extLst>
                  <a:ext uri="{FF2B5EF4-FFF2-40B4-BE49-F238E27FC236}">
                    <a16:creationId xmlns:a16="http://schemas.microsoft.com/office/drawing/2014/main" id="{DC58906B-A35F-483D-939C-9894500F2B05}"/>
                  </a:ext>
                </a:extLst>
              </p:cNvPr>
              <p:cNvSpPr/>
              <p:nvPr userDrawn="1"/>
            </p:nvSpPr>
            <p:spPr bwMode="auto">
              <a:xfrm>
                <a:off x="6785838" y="749165"/>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Hexagon 51">
              <a:extLst>
                <a:ext uri="{FF2B5EF4-FFF2-40B4-BE49-F238E27FC236}">
                  <a16:creationId xmlns:a16="http://schemas.microsoft.com/office/drawing/2014/main" id="{BAFA8BD0-CC9B-4883-8A65-CF4ABB5D0202}"/>
                </a:ext>
              </a:extLst>
            </p:cNvPr>
            <p:cNvSpPr/>
            <p:nvPr userDrawn="1"/>
          </p:nvSpPr>
          <p:spPr bwMode="auto">
            <a:xfrm>
              <a:off x="8907693" y="5298244"/>
              <a:ext cx="1195323" cy="1030450"/>
            </a:xfrm>
            <a:prstGeom prst="hexagon">
              <a:avLst/>
            </a:prstGeom>
            <a:noFill/>
            <a:ln w="3810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Hexagon 52">
              <a:extLst>
                <a:ext uri="{FF2B5EF4-FFF2-40B4-BE49-F238E27FC236}">
                  <a16:creationId xmlns:a16="http://schemas.microsoft.com/office/drawing/2014/main" id="{350FAD21-2ED5-4C93-B3B7-669759E34ADD}"/>
                </a:ext>
              </a:extLst>
            </p:cNvPr>
            <p:cNvSpPr/>
            <p:nvPr userDrawn="1"/>
          </p:nvSpPr>
          <p:spPr bwMode="auto">
            <a:xfrm>
              <a:off x="8940942" y="3723909"/>
              <a:ext cx="2420305" cy="2086470"/>
            </a:xfrm>
            <a:prstGeom prst="hexagon">
              <a:avLst/>
            </a:prstGeom>
            <a:no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 name="Picture 53">
              <a:extLst>
                <a:ext uri="{FF2B5EF4-FFF2-40B4-BE49-F238E27FC236}">
                  <a16:creationId xmlns:a16="http://schemas.microsoft.com/office/drawing/2014/main" id="{03264D0D-1194-4397-ACB0-9213DE58745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15245" y="4203810"/>
              <a:ext cx="1157305" cy="1009659"/>
            </a:xfrm>
            <a:prstGeom prst="hexagon">
              <a:avLst/>
            </a:prstGeom>
            <a:ln w="38100">
              <a:solidFill>
                <a:srgbClr val="50E6FF"/>
              </a:solidFill>
            </a:ln>
          </p:spPr>
        </p:pic>
      </p:grpSp>
      <p:pic>
        <p:nvPicPr>
          <p:cNvPr id="4" name="Picture 3" descr="A picture containing text, indoor, person, electronics&#10;&#10;Description automatically generated">
            <a:extLst>
              <a:ext uri="{FF2B5EF4-FFF2-40B4-BE49-F238E27FC236}">
                <a16:creationId xmlns:a16="http://schemas.microsoft.com/office/drawing/2014/main" id="{D90CA7D1-B582-41DF-AEB1-D3EB4EE3964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9602" t="33130" r="23571" b="43"/>
          <a:stretch/>
        </p:blipFill>
        <p:spPr>
          <a:xfrm>
            <a:off x="6883747" y="1101025"/>
            <a:ext cx="2384524" cy="2061699"/>
          </a:xfrm>
          <a:prstGeom prst="hexagon">
            <a:avLst/>
          </a:prstGeom>
          <a:ln w="38100">
            <a:solidFill>
              <a:srgbClr val="50E6FF"/>
            </a:solidFill>
          </a:ln>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grpSp>
        <p:nvGrpSpPr>
          <p:cNvPr id="4" name="Group 3">
            <a:extLst>
              <a:ext uri="{FF2B5EF4-FFF2-40B4-BE49-F238E27FC236}">
                <a16:creationId xmlns:a16="http://schemas.microsoft.com/office/drawing/2014/main" id="{FF061649-EDB3-4251-A4D2-1E7E0B8AA36D}"/>
              </a:ext>
            </a:extLst>
          </p:cNvPr>
          <p:cNvGrpSpPr/>
          <p:nvPr userDrawn="1"/>
        </p:nvGrpSpPr>
        <p:grpSpPr>
          <a:xfrm>
            <a:off x="3887837" y="-14787"/>
            <a:ext cx="10171064" cy="6890110"/>
            <a:chOff x="3748137" y="-14787"/>
            <a:chExt cx="10171064" cy="6890110"/>
          </a:xfrm>
        </p:grpSpPr>
        <p:grpSp>
          <p:nvGrpSpPr>
            <p:cNvPr id="6" name="Group 5">
              <a:extLst>
                <a:ext uri="{FF2B5EF4-FFF2-40B4-BE49-F238E27FC236}">
                  <a16:creationId xmlns:a16="http://schemas.microsoft.com/office/drawing/2014/main" id="{CDB4260A-339A-47D8-8AD4-26884332DBBA}"/>
                </a:ext>
              </a:extLst>
            </p:cNvPr>
            <p:cNvGrpSpPr/>
            <p:nvPr userDrawn="1"/>
          </p:nvGrpSpPr>
          <p:grpSpPr>
            <a:xfrm>
              <a:off x="3748137" y="-14787"/>
              <a:ext cx="10171064" cy="6890110"/>
              <a:chOff x="4357737" y="749165"/>
              <a:chExt cx="9232014" cy="6253977"/>
            </a:xfrm>
            <a:solidFill>
              <a:srgbClr val="FFFFFF">
                <a:alpha val="5000"/>
              </a:srgbClr>
            </a:solidFill>
          </p:grpSpPr>
          <p:grpSp>
            <p:nvGrpSpPr>
              <p:cNvPr id="11" name="Group 10">
                <a:extLst>
                  <a:ext uri="{FF2B5EF4-FFF2-40B4-BE49-F238E27FC236}">
                    <a16:creationId xmlns:a16="http://schemas.microsoft.com/office/drawing/2014/main" id="{3FBDF0D5-4D63-4514-83F2-1EEB2A48CB9E}"/>
                  </a:ext>
                </a:extLst>
              </p:cNvPr>
              <p:cNvGrpSpPr/>
              <p:nvPr userDrawn="1"/>
            </p:nvGrpSpPr>
            <p:grpSpPr>
              <a:xfrm>
                <a:off x="4357737" y="1238864"/>
                <a:ext cx="9232014" cy="5764278"/>
                <a:chOff x="4241623" y="1093722"/>
                <a:chExt cx="9232014" cy="5764278"/>
              </a:xfrm>
              <a:grpFill/>
            </p:grpSpPr>
            <p:grpSp>
              <p:nvGrpSpPr>
                <p:cNvPr id="13" name="Group 12">
                  <a:extLst>
                    <a:ext uri="{FF2B5EF4-FFF2-40B4-BE49-F238E27FC236}">
                      <a16:creationId xmlns:a16="http://schemas.microsoft.com/office/drawing/2014/main" id="{D26711FA-1C9D-4B92-ABC3-BDA6D2126E89}"/>
                    </a:ext>
                  </a:extLst>
                </p:cNvPr>
                <p:cNvGrpSpPr/>
                <p:nvPr userDrawn="1"/>
              </p:nvGrpSpPr>
              <p:grpSpPr>
                <a:xfrm>
                  <a:off x="4241623" y="1093722"/>
                  <a:ext cx="9232014" cy="5737651"/>
                  <a:chOff x="2797707" y="-1512634"/>
                  <a:chExt cx="10277880" cy="6387651"/>
                </a:xfrm>
                <a:grpFill/>
              </p:grpSpPr>
              <p:sp>
                <p:nvSpPr>
                  <p:cNvPr id="19" name="Hexagon 18">
                    <a:extLst>
                      <a:ext uri="{FF2B5EF4-FFF2-40B4-BE49-F238E27FC236}">
                        <a16:creationId xmlns:a16="http://schemas.microsoft.com/office/drawing/2014/main" id="{DFD1CEDA-FF61-4337-8205-A0A631960340}"/>
                      </a:ext>
                    </a:extLst>
                  </p:cNvPr>
                  <p:cNvSpPr/>
                  <p:nvPr userDrawn="1"/>
                </p:nvSpPr>
                <p:spPr bwMode="auto">
                  <a:xfrm>
                    <a:off x="4747138" y="276663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Hexagon 19">
                    <a:extLst>
                      <a:ext uri="{FF2B5EF4-FFF2-40B4-BE49-F238E27FC236}">
                        <a16:creationId xmlns:a16="http://schemas.microsoft.com/office/drawing/2014/main" id="{8CE4D3BA-49AA-4F99-B450-1A76D50E93A4}"/>
                      </a:ext>
                    </a:extLst>
                  </p:cNvPr>
                  <p:cNvSpPr/>
                  <p:nvPr userDrawn="1"/>
                </p:nvSpPr>
                <p:spPr bwMode="auto">
                  <a:xfrm>
                    <a:off x="8677964"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Hexagon 20">
                    <a:extLst>
                      <a:ext uri="{FF2B5EF4-FFF2-40B4-BE49-F238E27FC236}">
                        <a16:creationId xmlns:a16="http://schemas.microsoft.com/office/drawing/2014/main" id="{06B68EF9-3B18-4FC4-9EF6-5DB15C5ED466}"/>
                      </a:ext>
                    </a:extLst>
                  </p:cNvPr>
                  <p:cNvSpPr/>
                  <p:nvPr userDrawn="1"/>
                </p:nvSpPr>
                <p:spPr bwMode="auto">
                  <a:xfrm>
                    <a:off x="10629864" y="171801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Hexagon 21">
                    <a:extLst>
                      <a:ext uri="{FF2B5EF4-FFF2-40B4-BE49-F238E27FC236}">
                        <a16:creationId xmlns:a16="http://schemas.microsoft.com/office/drawing/2014/main" id="{62324263-64FC-4D48-9687-818C820BFF5C}"/>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Hexagon 22">
                    <a:extLst>
                      <a:ext uri="{FF2B5EF4-FFF2-40B4-BE49-F238E27FC236}">
                        <a16:creationId xmlns:a16="http://schemas.microsoft.com/office/drawing/2014/main" id="{907EDB80-1ED8-41F0-A77E-412A7DCA4429}"/>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Hexagon 23">
                    <a:extLst>
                      <a:ext uri="{FF2B5EF4-FFF2-40B4-BE49-F238E27FC236}">
                        <a16:creationId xmlns:a16="http://schemas.microsoft.com/office/drawing/2014/main" id="{D6813D02-0D31-4DF8-B8FC-BBC6FC835684}"/>
                      </a:ext>
                    </a:extLst>
                  </p:cNvPr>
                  <p:cNvSpPr/>
                  <p:nvPr userDrawn="1"/>
                </p:nvSpPr>
                <p:spPr bwMode="auto">
                  <a:xfrm>
                    <a:off x="8680432" y="-1512634"/>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Hexagon 24">
                    <a:extLst>
                      <a:ext uri="{FF2B5EF4-FFF2-40B4-BE49-F238E27FC236}">
                        <a16:creationId xmlns:a16="http://schemas.microsoft.com/office/drawing/2014/main" id="{8C9BCD54-4A33-48A9-B031-848B0DF8963E}"/>
                      </a:ext>
                    </a:extLst>
                  </p:cNvPr>
                  <p:cNvSpPr/>
                  <p:nvPr userDrawn="1"/>
                </p:nvSpPr>
                <p:spPr bwMode="auto">
                  <a:xfrm>
                    <a:off x="2797707" y="1682693"/>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Hexagon 25">
                    <a:extLst>
                      <a:ext uri="{FF2B5EF4-FFF2-40B4-BE49-F238E27FC236}">
                        <a16:creationId xmlns:a16="http://schemas.microsoft.com/office/drawing/2014/main" id="{AB40FC67-0317-4BFD-8462-A6F612C2D49B}"/>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 name="Hexagon 13">
                  <a:extLst>
                    <a:ext uri="{FF2B5EF4-FFF2-40B4-BE49-F238E27FC236}">
                      <a16:creationId xmlns:a16="http://schemas.microsoft.com/office/drawing/2014/main" id="{798D2309-4386-48C3-9591-FC42EDAD2B1C}"/>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Hexagon 14">
                  <a:extLst>
                    <a:ext uri="{FF2B5EF4-FFF2-40B4-BE49-F238E27FC236}">
                      <a16:creationId xmlns:a16="http://schemas.microsoft.com/office/drawing/2014/main" id="{BFACDDC2-952A-4F03-A7E8-14F5FDD63429}"/>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Hexagon 15">
                  <a:extLst>
                    <a:ext uri="{FF2B5EF4-FFF2-40B4-BE49-F238E27FC236}">
                      <a16:creationId xmlns:a16="http://schemas.microsoft.com/office/drawing/2014/main" id="{A233269A-4DA5-4C1D-9952-1737824B6D20}"/>
                    </a:ext>
                  </a:extLst>
                </p:cNvPr>
                <p:cNvSpPr/>
                <p:nvPr userDrawn="1"/>
              </p:nvSpPr>
              <p:spPr bwMode="auto">
                <a:xfrm>
                  <a:off x="8649204" y="4966244"/>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Hexagon 16">
                  <a:extLst>
                    <a:ext uri="{FF2B5EF4-FFF2-40B4-BE49-F238E27FC236}">
                      <a16:creationId xmlns:a16="http://schemas.microsoft.com/office/drawing/2014/main" id="{CC21CC0D-BAA2-4A8A-908F-DB206FE9F011}"/>
                    </a:ext>
                  </a:extLst>
                </p:cNvPr>
                <p:cNvSpPr/>
                <p:nvPr userDrawn="1"/>
              </p:nvSpPr>
              <p:spPr bwMode="auto">
                <a:xfrm>
                  <a:off x="11526490" y="5922687"/>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Hexagon 17">
                  <a:extLst>
                    <a:ext uri="{FF2B5EF4-FFF2-40B4-BE49-F238E27FC236}">
                      <a16:creationId xmlns:a16="http://schemas.microsoft.com/office/drawing/2014/main" id="{37194919-2E75-4752-87CE-DBDD488D29D3}"/>
                    </a:ext>
                  </a:extLst>
                </p:cNvPr>
                <p:cNvSpPr/>
                <p:nvPr userDrawn="1"/>
              </p:nvSpPr>
              <p:spPr bwMode="auto">
                <a:xfrm>
                  <a:off x="8649204" y="206296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 name="Hexagon 11">
                <a:extLst>
                  <a:ext uri="{FF2B5EF4-FFF2-40B4-BE49-F238E27FC236}">
                    <a16:creationId xmlns:a16="http://schemas.microsoft.com/office/drawing/2014/main" id="{5F16BA84-484E-42AF-A15A-EEDE99E4818F}"/>
                  </a:ext>
                </a:extLst>
              </p:cNvPr>
              <p:cNvSpPr/>
              <p:nvPr userDrawn="1"/>
            </p:nvSpPr>
            <p:spPr bwMode="auto">
              <a:xfrm>
                <a:off x="6785838" y="749165"/>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 name="Hexagon 6">
              <a:extLst>
                <a:ext uri="{FF2B5EF4-FFF2-40B4-BE49-F238E27FC236}">
                  <a16:creationId xmlns:a16="http://schemas.microsoft.com/office/drawing/2014/main" id="{741CFF70-DEB6-472C-A616-AE4F7102B909}"/>
                </a:ext>
              </a:extLst>
            </p:cNvPr>
            <p:cNvSpPr/>
            <p:nvPr userDrawn="1"/>
          </p:nvSpPr>
          <p:spPr bwMode="auto">
            <a:xfrm>
              <a:off x="5697294" y="4199610"/>
              <a:ext cx="1195323" cy="1030450"/>
            </a:xfrm>
            <a:prstGeom prst="hexagon">
              <a:avLst/>
            </a:prstGeom>
            <a:noFill/>
            <a:ln w="3810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Hexagon 7">
              <a:extLst>
                <a:ext uri="{FF2B5EF4-FFF2-40B4-BE49-F238E27FC236}">
                  <a16:creationId xmlns:a16="http://schemas.microsoft.com/office/drawing/2014/main" id="{20DC5D02-606F-4442-9080-8695A2D6D202}"/>
                </a:ext>
              </a:extLst>
            </p:cNvPr>
            <p:cNvSpPr/>
            <p:nvPr userDrawn="1"/>
          </p:nvSpPr>
          <p:spPr bwMode="auto">
            <a:xfrm>
              <a:off x="8940942" y="3723909"/>
              <a:ext cx="2420305" cy="2086470"/>
            </a:xfrm>
            <a:prstGeom prst="hexagon">
              <a:avLst/>
            </a:prstGeom>
            <a:no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Picture 8">
              <a:extLst>
                <a:ext uri="{FF2B5EF4-FFF2-40B4-BE49-F238E27FC236}">
                  <a16:creationId xmlns:a16="http://schemas.microsoft.com/office/drawing/2014/main" id="{F4D04335-F614-4583-99D9-A43CBAA0345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923413" y="5320056"/>
              <a:ext cx="1157305" cy="1009659"/>
            </a:xfrm>
            <a:prstGeom prst="hexagon">
              <a:avLst/>
            </a:prstGeom>
            <a:ln w="38100">
              <a:solidFill>
                <a:srgbClr val="50E6FF"/>
              </a:solidFill>
            </a:ln>
          </p:spPr>
        </p:pic>
      </p:grpSp>
      <p:pic>
        <p:nvPicPr>
          <p:cNvPr id="27" name="Picture 26" descr="A picture containing person, wall, indoor, table&#10;&#10;Description automatically generated">
            <a:extLst>
              <a:ext uri="{FF2B5EF4-FFF2-40B4-BE49-F238E27FC236}">
                <a16:creationId xmlns:a16="http://schemas.microsoft.com/office/drawing/2014/main" id="{44F7E937-804A-43CC-8F4C-25A34F14C978}"/>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6883748" y="1101025"/>
            <a:ext cx="2384524" cy="2061699"/>
          </a:xfrm>
          <a:prstGeom prst="hexagon">
            <a:avLst/>
          </a:prstGeom>
          <a:ln w="38100">
            <a:solidFill>
              <a:srgbClr val="50E6FF"/>
            </a:solidFill>
          </a:ln>
        </p:spPr>
      </p:pic>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ection Divider">
    <p:bg>
      <p:bgRef idx="1001">
        <a:schemeClr val="bg2"/>
      </p:bgRef>
    </p:bg>
    <p:spTree>
      <p:nvGrpSpPr>
        <p:cNvPr id="1" name=""/>
        <p:cNvGrpSpPr/>
        <p:nvPr/>
      </p:nvGrpSpPr>
      <p:grpSpPr>
        <a:xfrm>
          <a:off x="0" y="0"/>
          <a:ext cx="0" cy="0"/>
          <a:chOff x="0" y="0"/>
          <a:chExt cx="0" cy="0"/>
        </a:xfrm>
      </p:grpSpPr>
      <p:sp>
        <p:nvSpPr>
          <p:cNvPr id="28" name="Hexagon 27">
            <a:extLst>
              <a:ext uri="{FF2B5EF4-FFF2-40B4-BE49-F238E27FC236}">
                <a16:creationId xmlns:a16="http://schemas.microsoft.com/office/drawing/2014/main" id="{922FD584-2368-4875-8223-5F29162956B3}"/>
              </a:ext>
            </a:extLst>
          </p:cNvPr>
          <p:cNvSpPr/>
          <p:nvPr userDrawn="1"/>
        </p:nvSpPr>
        <p:spPr bwMode="auto">
          <a:xfrm>
            <a:off x="9044103" y="5311775"/>
            <a:ext cx="1195323" cy="1030450"/>
          </a:xfrm>
          <a:prstGeom prst="hexagon">
            <a:avLst/>
          </a:prstGeom>
          <a:noFill/>
          <a:ln w="3810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grpSp>
        <p:nvGrpSpPr>
          <p:cNvPr id="6" name="Group 5">
            <a:extLst>
              <a:ext uri="{FF2B5EF4-FFF2-40B4-BE49-F238E27FC236}">
                <a16:creationId xmlns:a16="http://schemas.microsoft.com/office/drawing/2014/main" id="{CDB4260A-339A-47D8-8AD4-26884332DBBA}"/>
              </a:ext>
            </a:extLst>
          </p:cNvPr>
          <p:cNvGrpSpPr/>
          <p:nvPr userDrawn="1"/>
        </p:nvGrpSpPr>
        <p:grpSpPr>
          <a:xfrm>
            <a:off x="3887837" y="-14787"/>
            <a:ext cx="10171064" cy="6890110"/>
            <a:chOff x="4357737" y="749165"/>
            <a:chExt cx="9232014" cy="6253977"/>
          </a:xfrm>
          <a:solidFill>
            <a:srgbClr val="FFFFFF">
              <a:alpha val="5000"/>
            </a:srgbClr>
          </a:solidFill>
        </p:grpSpPr>
        <p:grpSp>
          <p:nvGrpSpPr>
            <p:cNvPr id="11" name="Group 10">
              <a:extLst>
                <a:ext uri="{FF2B5EF4-FFF2-40B4-BE49-F238E27FC236}">
                  <a16:creationId xmlns:a16="http://schemas.microsoft.com/office/drawing/2014/main" id="{3FBDF0D5-4D63-4514-83F2-1EEB2A48CB9E}"/>
                </a:ext>
              </a:extLst>
            </p:cNvPr>
            <p:cNvGrpSpPr/>
            <p:nvPr userDrawn="1"/>
          </p:nvGrpSpPr>
          <p:grpSpPr>
            <a:xfrm>
              <a:off x="4357737" y="1238864"/>
              <a:ext cx="9232014" cy="5764278"/>
              <a:chOff x="4241623" y="1093722"/>
              <a:chExt cx="9232014" cy="5764278"/>
            </a:xfrm>
            <a:grpFill/>
          </p:grpSpPr>
          <p:grpSp>
            <p:nvGrpSpPr>
              <p:cNvPr id="13" name="Group 12">
                <a:extLst>
                  <a:ext uri="{FF2B5EF4-FFF2-40B4-BE49-F238E27FC236}">
                    <a16:creationId xmlns:a16="http://schemas.microsoft.com/office/drawing/2014/main" id="{D26711FA-1C9D-4B92-ABC3-BDA6D2126E89}"/>
                  </a:ext>
                </a:extLst>
              </p:cNvPr>
              <p:cNvGrpSpPr/>
              <p:nvPr userDrawn="1"/>
            </p:nvGrpSpPr>
            <p:grpSpPr>
              <a:xfrm>
                <a:off x="4241623" y="1093722"/>
                <a:ext cx="9232014" cy="5737651"/>
                <a:chOff x="2797707" y="-1512634"/>
                <a:chExt cx="10277880" cy="6387651"/>
              </a:xfrm>
              <a:grpFill/>
            </p:grpSpPr>
            <p:sp>
              <p:nvSpPr>
                <p:cNvPr id="19" name="Hexagon 18">
                  <a:extLst>
                    <a:ext uri="{FF2B5EF4-FFF2-40B4-BE49-F238E27FC236}">
                      <a16:creationId xmlns:a16="http://schemas.microsoft.com/office/drawing/2014/main" id="{DFD1CEDA-FF61-4337-8205-A0A631960340}"/>
                    </a:ext>
                  </a:extLst>
                </p:cNvPr>
                <p:cNvSpPr/>
                <p:nvPr userDrawn="1"/>
              </p:nvSpPr>
              <p:spPr bwMode="auto">
                <a:xfrm>
                  <a:off x="4747138" y="276663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Hexagon 19">
                  <a:extLst>
                    <a:ext uri="{FF2B5EF4-FFF2-40B4-BE49-F238E27FC236}">
                      <a16:creationId xmlns:a16="http://schemas.microsoft.com/office/drawing/2014/main" id="{8CE4D3BA-49AA-4F99-B450-1A76D50E93A4}"/>
                    </a:ext>
                  </a:extLst>
                </p:cNvPr>
                <p:cNvSpPr/>
                <p:nvPr userDrawn="1"/>
              </p:nvSpPr>
              <p:spPr bwMode="auto">
                <a:xfrm>
                  <a:off x="8677964"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Hexagon 20">
                  <a:extLst>
                    <a:ext uri="{FF2B5EF4-FFF2-40B4-BE49-F238E27FC236}">
                      <a16:creationId xmlns:a16="http://schemas.microsoft.com/office/drawing/2014/main" id="{06B68EF9-3B18-4FC4-9EF6-5DB15C5ED466}"/>
                    </a:ext>
                  </a:extLst>
                </p:cNvPr>
                <p:cNvSpPr/>
                <p:nvPr userDrawn="1"/>
              </p:nvSpPr>
              <p:spPr bwMode="auto">
                <a:xfrm>
                  <a:off x="10629864" y="171801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Hexagon 21">
                  <a:extLst>
                    <a:ext uri="{FF2B5EF4-FFF2-40B4-BE49-F238E27FC236}">
                      <a16:creationId xmlns:a16="http://schemas.microsoft.com/office/drawing/2014/main" id="{62324263-64FC-4D48-9687-818C820BFF5C}"/>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Hexagon 22">
                  <a:extLst>
                    <a:ext uri="{FF2B5EF4-FFF2-40B4-BE49-F238E27FC236}">
                      <a16:creationId xmlns:a16="http://schemas.microsoft.com/office/drawing/2014/main" id="{907EDB80-1ED8-41F0-A77E-412A7DCA4429}"/>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Hexagon 23">
                  <a:extLst>
                    <a:ext uri="{FF2B5EF4-FFF2-40B4-BE49-F238E27FC236}">
                      <a16:creationId xmlns:a16="http://schemas.microsoft.com/office/drawing/2014/main" id="{D6813D02-0D31-4DF8-B8FC-BBC6FC835684}"/>
                    </a:ext>
                  </a:extLst>
                </p:cNvPr>
                <p:cNvSpPr/>
                <p:nvPr userDrawn="1"/>
              </p:nvSpPr>
              <p:spPr bwMode="auto">
                <a:xfrm>
                  <a:off x="8680432" y="-1512634"/>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Hexagon 24">
                  <a:extLst>
                    <a:ext uri="{FF2B5EF4-FFF2-40B4-BE49-F238E27FC236}">
                      <a16:creationId xmlns:a16="http://schemas.microsoft.com/office/drawing/2014/main" id="{8C9BCD54-4A33-48A9-B031-848B0DF8963E}"/>
                    </a:ext>
                  </a:extLst>
                </p:cNvPr>
                <p:cNvSpPr/>
                <p:nvPr userDrawn="1"/>
              </p:nvSpPr>
              <p:spPr bwMode="auto">
                <a:xfrm>
                  <a:off x="2797707" y="1682693"/>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Hexagon 25">
                  <a:extLst>
                    <a:ext uri="{FF2B5EF4-FFF2-40B4-BE49-F238E27FC236}">
                      <a16:creationId xmlns:a16="http://schemas.microsoft.com/office/drawing/2014/main" id="{AB40FC67-0317-4BFD-8462-A6F612C2D49B}"/>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 name="Hexagon 13">
                <a:extLst>
                  <a:ext uri="{FF2B5EF4-FFF2-40B4-BE49-F238E27FC236}">
                    <a16:creationId xmlns:a16="http://schemas.microsoft.com/office/drawing/2014/main" id="{798D2309-4386-48C3-9591-FC42EDAD2B1C}"/>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Hexagon 14">
                <a:extLst>
                  <a:ext uri="{FF2B5EF4-FFF2-40B4-BE49-F238E27FC236}">
                    <a16:creationId xmlns:a16="http://schemas.microsoft.com/office/drawing/2014/main" id="{BFACDDC2-952A-4F03-A7E8-14F5FDD63429}"/>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Hexagon 15">
                <a:extLst>
                  <a:ext uri="{FF2B5EF4-FFF2-40B4-BE49-F238E27FC236}">
                    <a16:creationId xmlns:a16="http://schemas.microsoft.com/office/drawing/2014/main" id="{A233269A-4DA5-4C1D-9952-1737824B6D20}"/>
                  </a:ext>
                </a:extLst>
              </p:cNvPr>
              <p:cNvSpPr/>
              <p:nvPr userDrawn="1"/>
            </p:nvSpPr>
            <p:spPr bwMode="auto">
              <a:xfrm>
                <a:off x="8649204" y="4966244"/>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Hexagon 16">
                <a:extLst>
                  <a:ext uri="{FF2B5EF4-FFF2-40B4-BE49-F238E27FC236}">
                    <a16:creationId xmlns:a16="http://schemas.microsoft.com/office/drawing/2014/main" id="{CC21CC0D-BAA2-4A8A-908F-DB206FE9F011}"/>
                  </a:ext>
                </a:extLst>
              </p:cNvPr>
              <p:cNvSpPr/>
              <p:nvPr userDrawn="1"/>
            </p:nvSpPr>
            <p:spPr bwMode="auto">
              <a:xfrm>
                <a:off x="11526490" y="5922687"/>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Hexagon 17">
                <a:extLst>
                  <a:ext uri="{FF2B5EF4-FFF2-40B4-BE49-F238E27FC236}">
                    <a16:creationId xmlns:a16="http://schemas.microsoft.com/office/drawing/2014/main" id="{37194919-2E75-4752-87CE-DBDD488D29D3}"/>
                  </a:ext>
                </a:extLst>
              </p:cNvPr>
              <p:cNvSpPr/>
              <p:nvPr userDrawn="1"/>
            </p:nvSpPr>
            <p:spPr bwMode="auto">
              <a:xfrm>
                <a:off x="8649204" y="206296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 name="Hexagon 11">
              <a:extLst>
                <a:ext uri="{FF2B5EF4-FFF2-40B4-BE49-F238E27FC236}">
                  <a16:creationId xmlns:a16="http://schemas.microsoft.com/office/drawing/2014/main" id="{5F16BA84-484E-42AF-A15A-EEDE99E4818F}"/>
                </a:ext>
              </a:extLst>
            </p:cNvPr>
            <p:cNvSpPr/>
            <p:nvPr userDrawn="1"/>
          </p:nvSpPr>
          <p:spPr bwMode="auto">
            <a:xfrm>
              <a:off x="6785838" y="749165"/>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 name="Hexagon 6">
            <a:extLst>
              <a:ext uri="{FF2B5EF4-FFF2-40B4-BE49-F238E27FC236}">
                <a16:creationId xmlns:a16="http://schemas.microsoft.com/office/drawing/2014/main" id="{741CFF70-DEB6-472C-A616-AE4F7102B909}"/>
              </a:ext>
            </a:extLst>
          </p:cNvPr>
          <p:cNvSpPr/>
          <p:nvPr userDrawn="1"/>
        </p:nvSpPr>
        <p:spPr bwMode="auto">
          <a:xfrm>
            <a:off x="5836994" y="4199610"/>
            <a:ext cx="1195323" cy="1030450"/>
          </a:xfrm>
          <a:prstGeom prst="hexagon">
            <a:avLst/>
          </a:prstGeom>
          <a:noFill/>
          <a:ln w="3810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a:extLst>
              <a:ext uri="{FF2B5EF4-FFF2-40B4-BE49-F238E27FC236}">
                <a16:creationId xmlns:a16="http://schemas.microsoft.com/office/drawing/2014/main" id="{DB159A89-49AA-41B8-82DF-7A29DD7745A9}"/>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080642" y="3723909"/>
            <a:ext cx="2420305" cy="2086469"/>
          </a:xfrm>
          <a:prstGeom prst="hexagon">
            <a:avLst/>
          </a:prstGeom>
          <a:ln w="38100">
            <a:solidFill>
              <a:srgbClr val="50E6FF"/>
            </a:solidFill>
          </a:ln>
        </p:spPr>
      </p:pic>
      <p:sp>
        <p:nvSpPr>
          <p:cNvPr id="27" name="Hexagon 26">
            <a:extLst>
              <a:ext uri="{FF2B5EF4-FFF2-40B4-BE49-F238E27FC236}">
                <a16:creationId xmlns:a16="http://schemas.microsoft.com/office/drawing/2014/main" id="{718FAAE0-9CF6-4FFA-A051-1C54CB596B0D}"/>
              </a:ext>
            </a:extLst>
          </p:cNvPr>
          <p:cNvSpPr/>
          <p:nvPr userDrawn="1"/>
        </p:nvSpPr>
        <p:spPr bwMode="auto">
          <a:xfrm>
            <a:off x="6868507" y="1080983"/>
            <a:ext cx="2420305" cy="2086470"/>
          </a:xfrm>
          <a:prstGeom prst="hexagon">
            <a:avLst/>
          </a:prstGeom>
          <a:no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 name="Picture 7" descr="A person sitting at a desk with a computer and cellphone&#10;&#10;Description automatically generated with low confidence">
            <a:extLst>
              <a:ext uri="{FF2B5EF4-FFF2-40B4-BE49-F238E27FC236}">
                <a16:creationId xmlns:a16="http://schemas.microsoft.com/office/drawing/2014/main" id="{C2B90B4E-0999-4735-83A0-FF3EEC258C86}"/>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1602" t="43451" r="12335" b="485"/>
          <a:stretch/>
        </p:blipFill>
        <p:spPr>
          <a:xfrm>
            <a:off x="9057233" y="3733580"/>
            <a:ext cx="2467122" cy="2086469"/>
          </a:xfrm>
          <a:prstGeom prst="hexagon">
            <a:avLst/>
          </a:prstGeom>
          <a:ln w="38100">
            <a:solidFill>
              <a:srgbClr val="50E6FF"/>
            </a:solidFill>
          </a:ln>
        </p:spPr>
      </p:pic>
      <p:pic>
        <p:nvPicPr>
          <p:cNvPr id="29" name="Picture 28" descr="A picture containing text, wall, indoor, floor&#10;&#10;Description automatically generated">
            <a:extLst>
              <a:ext uri="{FF2B5EF4-FFF2-40B4-BE49-F238E27FC236}">
                <a16:creationId xmlns:a16="http://schemas.microsoft.com/office/drawing/2014/main" id="{DB1F111D-37F6-4246-B312-40ACBB659A0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l="8556" t="3671" r="27784" b="35224"/>
          <a:stretch/>
        </p:blipFill>
        <p:spPr>
          <a:xfrm>
            <a:off x="5836994" y="4199611"/>
            <a:ext cx="1193871" cy="1030450"/>
          </a:xfrm>
          <a:prstGeom prst="hexagon">
            <a:avLst/>
          </a:prstGeom>
          <a:ln w="38100">
            <a:solidFill>
              <a:srgbClr val="50E6FF"/>
            </a:solidFill>
          </a:ln>
        </p:spPr>
      </p:pic>
    </p:spTree>
    <p:extLst>
      <p:ext uri="{BB962C8B-B14F-4D97-AF65-F5344CB8AC3E}">
        <p14:creationId xmlns:p14="http://schemas.microsoft.com/office/powerpoint/2010/main" val="29555216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
        <p:nvSpPr>
          <p:cNvPr id="27" name="Hexagon 26">
            <a:extLst>
              <a:ext uri="{FF2B5EF4-FFF2-40B4-BE49-F238E27FC236}">
                <a16:creationId xmlns:a16="http://schemas.microsoft.com/office/drawing/2014/main" id="{718FAAE0-9CF6-4FFA-A051-1C54CB596B0D}"/>
              </a:ext>
            </a:extLst>
          </p:cNvPr>
          <p:cNvSpPr/>
          <p:nvPr userDrawn="1"/>
        </p:nvSpPr>
        <p:spPr bwMode="auto">
          <a:xfrm>
            <a:off x="6868507" y="1080983"/>
            <a:ext cx="2420305" cy="2086470"/>
          </a:xfrm>
          <a:prstGeom prst="hexagon">
            <a:avLst/>
          </a:prstGeom>
          <a:no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178735E9-C12C-4830-8042-54791CE3D364}"/>
              </a:ext>
            </a:extLst>
          </p:cNvPr>
          <p:cNvGrpSpPr/>
          <p:nvPr userDrawn="1"/>
        </p:nvGrpSpPr>
        <p:grpSpPr>
          <a:xfrm>
            <a:off x="3887837" y="-14787"/>
            <a:ext cx="10171064" cy="6890110"/>
            <a:chOff x="3887837" y="-14787"/>
            <a:chExt cx="10171064" cy="6890110"/>
          </a:xfrm>
        </p:grpSpPr>
        <p:sp>
          <p:nvSpPr>
            <p:cNvPr id="28" name="Hexagon 27">
              <a:extLst>
                <a:ext uri="{FF2B5EF4-FFF2-40B4-BE49-F238E27FC236}">
                  <a16:creationId xmlns:a16="http://schemas.microsoft.com/office/drawing/2014/main" id="{922FD584-2368-4875-8223-5F29162956B3}"/>
                </a:ext>
              </a:extLst>
            </p:cNvPr>
            <p:cNvSpPr/>
            <p:nvPr userDrawn="1"/>
          </p:nvSpPr>
          <p:spPr bwMode="auto">
            <a:xfrm>
              <a:off x="9044103" y="5311775"/>
              <a:ext cx="1195323" cy="1030450"/>
            </a:xfrm>
            <a:prstGeom prst="hexagon">
              <a:avLst/>
            </a:prstGeom>
            <a:noFill/>
            <a:ln w="3810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CDB4260A-339A-47D8-8AD4-26884332DBBA}"/>
                </a:ext>
              </a:extLst>
            </p:cNvPr>
            <p:cNvGrpSpPr/>
            <p:nvPr userDrawn="1"/>
          </p:nvGrpSpPr>
          <p:grpSpPr>
            <a:xfrm>
              <a:off x="3887837" y="-14787"/>
              <a:ext cx="10171064" cy="6890110"/>
              <a:chOff x="4357737" y="749165"/>
              <a:chExt cx="9232014" cy="6253977"/>
            </a:xfrm>
            <a:solidFill>
              <a:srgbClr val="FFFFFF">
                <a:alpha val="5000"/>
              </a:srgbClr>
            </a:solidFill>
          </p:grpSpPr>
          <p:grpSp>
            <p:nvGrpSpPr>
              <p:cNvPr id="11" name="Group 10">
                <a:extLst>
                  <a:ext uri="{FF2B5EF4-FFF2-40B4-BE49-F238E27FC236}">
                    <a16:creationId xmlns:a16="http://schemas.microsoft.com/office/drawing/2014/main" id="{3FBDF0D5-4D63-4514-83F2-1EEB2A48CB9E}"/>
                  </a:ext>
                </a:extLst>
              </p:cNvPr>
              <p:cNvGrpSpPr/>
              <p:nvPr userDrawn="1"/>
            </p:nvGrpSpPr>
            <p:grpSpPr>
              <a:xfrm>
                <a:off x="4357737" y="1238864"/>
                <a:ext cx="9232014" cy="5764278"/>
                <a:chOff x="4241623" y="1093722"/>
                <a:chExt cx="9232014" cy="5764278"/>
              </a:xfrm>
              <a:grpFill/>
            </p:grpSpPr>
            <p:grpSp>
              <p:nvGrpSpPr>
                <p:cNvPr id="13" name="Group 12">
                  <a:extLst>
                    <a:ext uri="{FF2B5EF4-FFF2-40B4-BE49-F238E27FC236}">
                      <a16:creationId xmlns:a16="http://schemas.microsoft.com/office/drawing/2014/main" id="{D26711FA-1C9D-4B92-ABC3-BDA6D2126E89}"/>
                    </a:ext>
                  </a:extLst>
                </p:cNvPr>
                <p:cNvGrpSpPr/>
                <p:nvPr userDrawn="1"/>
              </p:nvGrpSpPr>
              <p:grpSpPr>
                <a:xfrm>
                  <a:off x="4241623" y="1093722"/>
                  <a:ext cx="9232014" cy="5737651"/>
                  <a:chOff x="2797707" y="-1512634"/>
                  <a:chExt cx="10277880" cy="6387651"/>
                </a:xfrm>
                <a:grpFill/>
              </p:grpSpPr>
              <p:sp>
                <p:nvSpPr>
                  <p:cNvPr id="19" name="Hexagon 18">
                    <a:extLst>
                      <a:ext uri="{FF2B5EF4-FFF2-40B4-BE49-F238E27FC236}">
                        <a16:creationId xmlns:a16="http://schemas.microsoft.com/office/drawing/2014/main" id="{DFD1CEDA-FF61-4337-8205-A0A631960340}"/>
                      </a:ext>
                    </a:extLst>
                  </p:cNvPr>
                  <p:cNvSpPr/>
                  <p:nvPr userDrawn="1"/>
                </p:nvSpPr>
                <p:spPr bwMode="auto">
                  <a:xfrm>
                    <a:off x="4747138" y="276663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Hexagon 19">
                    <a:extLst>
                      <a:ext uri="{FF2B5EF4-FFF2-40B4-BE49-F238E27FC236}">
                        <a16:creationId xmlns:a16="http://schemas.microsoft.com/office/drawing/2014/main" id="{8CE4D3BA-49AA-4F99-B450-1A76D50E93A4}"/>
                      </a:ext>
                    </a:extLst>
                  </p:cNvPr>
                  <p:cNvSpPr/>
                  <p:nvPr userDrawn="1"/>
                </p:nvSpPr>
                <p:spPr bwMode="auto">
                  <a:xfrm>
                    <a:off x="8677964"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Hexagon 20">
                    <a:extLst>
                      <a:ext uri="{FF2B5EF4-FFF2-40B4-BE49-F238E27FC236}">
                        <a16:creationId xmlns:a16="http://schemas.microsoft.com/office/drawing/2014/main" id="{06B68EF9-3B18-4FC4-9EF6-5DB15C5ED466}"/>
                      </a:ext>
                    </a:extLst>
                  </p:cNvPr>
                  <p:cNvSpPr/>
                  <p:nvPr userDrawn="1"/>
                </p:nvSpPr>
                <p:spPr bwMode="auto">
                  <a:xfrm>
                    <a:off x="10629864" y="171801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Hexagon 21">
                    <a:extLst>
                      <a:ext uri="{FF2B5EF4-FFF2-40B4-BE49-F238E27FC236}">
                        <a16:creationId xmlns:a16="http://schemas.microsoft.com/office/drawing/2014/main" id="{62324263-64FC-4D48-9687-818C820BFF5C}"/>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Hexagon 22">
                    <a:extLst>
                      <a:ext uri="{FF2B5EF4-FFF2-40B4-BE49-F238E27FC236}">
                        <a16:creationId xmlns:a16="http://schemas.microsoft.com/office/drawing/2014/main" id="{907EDB80-1ED8-41F0-A77E-412A7DCA4429}"/>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Hexagon 23">
                    <a:extLst>
                      <a:ext uri="{FF2B5EF4-FFF2-40B4-BE49-F238E27FC236}">
                        <a16:creationId xmlns:a16="http://schemas.microsoft.com/office/drawing/2014/main" id="{D6813D02-0D31-4DF8-B8FC-BBC6FC835684}"/>
                      </a:ext>
                    </a:extLst>
                  </p:cNvPr>
                  <p:cNvSpPr/>
                  <p:nvPr userDrawn="1"/>
                </p:nvSpPr>
                <p:spPr bwMode="auto">
                  <a:xfrm>
                    <a:off x="8680432" y="-1512634"/>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Hexagon 24">
                    <a:extLst>
                      <a:ext uri="{FF2B5EF4-FFF2-40B4-BE49-F238E27FC236}">
                        <a16:creationId xmlns:a16="http://schemas.microsoft.com/office/drawing/2014/main" id="{8C9BCD54-4A33-48A9-B031-848B0DF8963E}"/>
                      </a:ext>
                    </a:extLst>
                  </p:cNvPr>
                  <p:cNvSpPr/>
                  <p:nvPr userDrawn="1"/>
                </p:nvSpPr>
                <p:spPr bwMode="auto">
                  <a:xfrm>
                    <a:off x="2797707" y="1682693"/>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Hexagon 25">
                    <a:extLst>
                      <a:ext uri="{FF2B5EF4-FFF2-40B4-BE49-F238E27FC236}">
                        <a16:creationId xmlns:a16="http://schemas.microsoft.com/office/drawing/2014/main" id="{AB40FC67-0317-4BFD-8462-A6F612C2D49B}"/>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 name="Hexagon 13">
                  <a:extLst>
                    <a:ext uri="{FF2B5EF4-FFF2-40B4-BE49-F238E27FC236}">
                      <a16:creationId xmlns:a16="http://schemas.microsoft.com/office/drawing/2014/main" id="{798D2309-4386-48C3-9591-FC42EDAD2B1C}"/>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Hexagon 14">
                  <a:extLst>
                    <a:ext uri="{FF2B5EF4-FFF2-40B4-BE49-F238E27FC236}">
                      <a16:creationId xmlns:a16="http://schemas.microsoft.com/office/drawing/2014/main" id="{BFACDDC2-952A-4F03-A7E8-14F5FDD63429}"/>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Hexagon 15">
                  <a:extLst>
                    <a:ext uri="{FF2B5EF4-FFF2-40B4-BE49-F238E27FC236}">
                      <a16:creationId xmlns:a16="http://schemas.microsoft.com/office/drawing/2014/main" id="{A233269A-4DA5-4C1D-9952-1737824B6D20}"/>
                    </a:ext>
                  </a:extLst>
                </p:cNvPr>
                <p:cNvSpPr/>
                <p:nvPr userDrawn="1"/>
              </p:nvSpPr>
              <p:spPr bwMode="auto">
                <a:xfrm>
                  <a:off x="8649204" y="4966244"/>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Hexagon 16">
                  <a:extLst>
                    <a:ext uri="{FF2B5EF4-FFF2-40B4-BE49-F238E27FC236}">
                      <a16:creationId xmlns:a16="http://schemas.microsoft.com/office/drawing/2014/main" id="{CC21CC0D-BAA2-4A8A-908F-DB206FE9F011}"/>
                    </a:ext>
                  </a:extLst>
                </p:cNvPr>
                <p:cNvSpPr/>
                <p:nvPr userDrawn="1"/>
              </p:nvSpPr>
              <p:spPr bwMode="auto">
                <a:xfrm>
                  <a:off x="11526490" y="5922687"/>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Hexagon 17">
                  <a:extLst>
                    <a:ext uri="{FF2B5EF4-FFF2-40B4-BE49-F238E27FC236}">
                      <a16:creationId xmlns:a16="http://schemas.microsoft.com/office/drawing/2014/main" id="{37194919-2E75-4752-87CE-DBDD488D29D3}"/>
                    </a:ext>
                  </a:extLst>
                </p:cNvPr>
                <p:cNvSpPr/>
                <p:nvPr userDrawn="1"/>
              </p:nvSpPr>
              <p:spPr bwMode="auto">
                <a:xfrm>
                  <a:off x="8649204" y="206296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 name="Hexagon 11">
                <a:extLst>
                  <a:ext uri="{FF2B5EF4-FFF2-40B4-BE49-F238E27FC236}">
                    <a16:creationId xmlns:a16="http://schemas.microsoft.com/office/drawing/2014/main" id="{5F16BA84-484E-42AF-A15A-EEDE99E4818F}"/>
                  </a:ext>
                </a:extLst>
              </p:cNvPr>
              <p:cNvSpPr/>
              <p:nvPr userDrawn="1"/>
            </p:nvSpPr>
            <p:spPr bwMode="auto">
              <a:xfrm>
                <a:off x="6785838" y="749165"/>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 name="Hexagon 6">
              <a:extLst>
                <a:ext uri="{FF2B5EF4-FFF2-40B4-BE49-F238E27FC236}">
                  <a16:creationId xmlns:a16="http://schemas.microsoft.com/office/drawing/2014/main" id="{741CFF70-DEB6-472C-A616-AE4F7102B909}"/>
                </a:ext>
              </a:extLst>
            </p:cNvPr>
            <p:cNvSpPr/>
            <p:nvPr userDrawn="1"/>
          </p:nvSpPr>
          <p:spPr bwMode="auto">
            <a:xfrm>
              <a:off x="5836994" y="4199610"/>
              <a:ext cx="1195323" cy="1030450"/>
            </a:xfrm>
            <a:prstGeom prst="hexagon">
              <a:avLst/>
            </a:prstGeom>
            <a:noFill/>
            <a:ln w="3810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9" name="Picture 28" descr="A picture containing text, indoor, person, wall&#10;&#10;Description automatically generated">
              <a:extLst>
                <a:ext uri="{FF2B5EF4-FFF2-40B4-BE49-F238E27FC236}">
                  <a16:creationId xmlns:a16="http://schemas.microsoft.com/office/drawing/2014/main" id="{B69171B7-E534-42FC-8E1C-D9FB201AD00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3" t="13332" r="19696" b="4861"/>
            <a:stretch/>
          </p:blipFill>
          <p:spPr>
            <a:xfrm>
              <a:off x="9087837" y="3746488"/>
              <a:ext cx="2449649" cy="2041309"/>
            </a:xfrm>
            <a:prstGeom prst="hexagon">
              <a:avLst/>
            </a:prstGeom>
            <a:ln w="38100">
              <a:solidFill>
                <a:srgbClr val="50E6FF"/>
              </a:solidFill>
            </a:ln>
          </p:spPr>
        </p:pic>
        <p:pic>
          <p:nvPicPr>
            <p:cNvPr id="33" name="Picture 32" descr="A picture containing text, wall, floor, indoor&#10;&#10;Description automatically generated">
              <a:extLst>
                <a:ext uri="{FF2B5EF4-FFF2-40B4-BE49-F238E27FC236}">
                  <a16:creationId xmlns:a16="http://schemas.microsoft.com/office/drawing/2014/main" id="{546C8651-A4D0-4305-94A9-26DF9938DF1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21587" t="10529" r="7860" b="18918"/>
            <a:stretch/>
          </p:blipFill>
          <p:spPr>
            <a:xfrm>
              <a:off x="5836994" y="4199610"/>
              <a:ext cx="1197864" cy="1033272"/>
            </a:xfrm>
            <a:prstGeom prst="hexagon">
              <a:avLst/>
            </a:prstGeom>
            <a:ln w="38100">
              <a:solidFill>
                <a:srgbClr val="50E6FF"/>
              </a:solidFill>
            </a:ln>
          </p:spPr>
        </p:pic>
      </p:grpSp>
    </p:spTree>
    <p:extLst>
      <p:ext uri="{BB962C8B-B14F-4D97-AF65-F5344CB8AC3E}">
        <p14:creationId xmlns:p14="http://schemas.microsoft.com/office/powerpoint/2010/main" val="4188500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2972841"/>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1776153"/>
            <a:ext cx="6169462" cy="553998"/>
          </a:xfrm>
          <a:noFill/>
        </p:spPr>
        <p:txBody>
          <a:bodyPr wrap="square"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grpSp>
        <p:nvGrpSpPr>
          <p:cNvPr id="55" name="Group 54">
            <a:extLst>
              <a:ext uri="{FF2B5EF4-FFF2-40B4-BE49-F238E27FC236}">
                <a16:creationId xmlns:a16="http://schemas.microsoft.com/office/drawing/2014/main" id="{53BA1816-4686-4A16-92C5-8E0000176F50}"/>
              </a:ext>
            </a:extLst>
          </p:cNvPr>
          <p:cNvGrpSpPr/>
          <p:nvPr userDrawn="1"/>
        </p:nvGrpSpPr>
        <p:grpSpPr>
          <a:xfrm>
            <a:off x="3887837" y="-14787"/>
            <a:ext cx="10171064" cy="6890110"/>
            <a:chOff x="3748137" y="-14787"/>
            <a:chExt cx="10171064" cy="6890110"/>
          </a:xfrm>
        </p:grpSpPr>
        <p:grpSp>
          <p:nvGrpSpPr>
            <p:cNvPr id="56" name="Group 55">
              <a:extLst>
                <a:ext uri="{FF2B5EF4-FFF2-40B4-BE49-F238E27FC236}">
                  <a16:creationId xmlns:a16="http://schemas.microsoft.com/office/drawing/2014/main" id="{2BBF2A92-3D35-4990-8769-0F71679FF2D7}"/>
                </a:ext>
              </a:extLst>
            </p:cNvPr>
            <p:cNvGrpSpPr/>
            <p:nvPr userDrawn="1"/>
          </p:nvGrpSpPr>
          <p:grpSpPr>
            <a:xfrm>
              <a:off x="3748137" y="-14787"/>
              <a:ext cx="10171064" cy="6890110"/>
              <a:chOff x="4357737" y="749165"/>
              <a:chExt cx="9232014" cy="6253977"/>
            </a:xfrm>
            <a:solidFill>
              <a:srgbClr val="FFFFFF">
                <a:alpha val="5000"/>
              </a:srgbClr>
            </a:solidFill>
          </p:grpSpPr>
          <p:grpSp>
            <p:nvGrpSpPr>
              <p:cNvPr id="60" name="Group 59">
                <a:extLst>
                  <a:ext uri="{FF2B5EF4-FFF2-40B4-BE49-F238E27FC236}">
                    <a16:creationId xmlns:a16="http://schemas.microsoft.com/office/drawing/2014/main" id="{1DA69A95-7A72-43D0-B123-C2E322F2FCD2}"/>
                  </a:ext>
                </a:extLst>
              </p:cNvPr>
              <p:cNvGrpSpPr/>
              <p:nvPr userDrawn="1"/>
            </p:nvGrpSpPr>
            <p:grpSpPr>
              <a:xfrm>
                <a:off x="4357737" y="1238864"/>
                <a:ext cx="9232014" cy="5764278"/>
                <a:chOff x="4241623" y="1093722"/>
                <a:chExt cx="9232014" cy="5764278"/>
              </a:xfrm>
              <a:grpFill/>
            </p:grpSpPr>
            <p:grpSp>
              <p:nvGrpSpPr>
                <p:cNvPr id="62" name="Group 61">
                  <a:extLst>
                    <a:ext uri="{FF2B5EF4-FFF2-40B4-BE49-F238E27FC236}">
                      <a16:creationId xmlns:a16="http://schemas.microsoft.com/office/drawing/2014/main" id="{5080DF26-404E-4941-ABA0-C739CF5A1466}"/>
                    </a:ext>
                  </a:extLst>
                </p:cNvPr>
                <p:cNvGrpSpPr/>
                <p:nvPr userDrawn="1"/>
              </p:nvGrpSpPr>
              <p:grpSpPr>
                <a:xfrm>
                  <a:off x="4241623" y="1093722"/>
                  <a:ext cx="9232014" cy="5737651"/>
                  <a:chOff x="2797707" y="-1512634"/>
                  <a:chExt cx="10277880" cy="6387651"/>
                </a:xfrm>
                <a:grpFill/>
              </p:grpSpPr>
              <p:sp>
                <p:nvSpPr>
                  <p:cNvPr id="68" name="Hexagon 67">
                    <a:extLst>
                      <a:ext uri="{FF2B5EF4-FFF2-40B4-BE49-F238E27FC236}">
                        <a16:creationId xmlns:a16="http://schemas.microsoft.com/office/drawing/2014/main" id="{308C1056-3EA2-475A-BDEE-7786DFD9EDF0}"/>
                      </a:ext>
                    </a:extLst>
                  </p:cNvPr>
                  <p:cNvSpPr/>
                  <p:nvPr userDrawn="1"/>
                </p:nvSpPr>
                <p:spPr bwMode="auto">
                  <a:xfrm>
                    <a:off x="4747138" y="276663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Hexagon 68">
                    <a:extLst>
                      <a:ext uri="{FF2B5EF4-FFF2-40B4-BE49-F238E27FC236}">
                        <a16:creationId xmlns:a16="http://schemas.microsoft.com/office/drawing/2014/main" id="{C7E292D4-0631-47D0-A380-EAB338D2AF00}"/>
                      </a:ext>
                    </a:extLst>
                  </p:cNvPr>
                  <p:cNvSpPr/>
                  <p:nvPr userDrawn="1"/>
                </p:nvSpPr>
                <p:spPr bwMode="auto">
                  <a:xfrm>
                    <a:off x="8686849" y="641706"/>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Hexagon 69">
                    <a:extLst>
                      <a:ext uri="{FF2B5EF4-FFF2-40B4-BE49-F238E27FC236}">
                        <a16:creationId xmlns:a16="http://schemas.microsoft.com/office/drawing/2014/main" id="{57FF284F-037F-4946-9664-E97FDA91628E}"/>
                      </a:ext>
                    </a:extLst>
                  </p:cNvPr>
                  <p:cNvSpPr/>
                  <p:nvPr userDrawn="1"/>
                </p:nvSpPr>
                <p:spPr bwMode="auto">
                  <a:xfrm>
                    <a:off x="10629864" y="171801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Hexagon 70">
                    <a:extLst>
                      <a:ext uri="{FF2B5EF4-FFF2-40B4-BE49-F238E27FC236}">
                        <a16:creationId xmlns:a16="http://schemas.microsoft.com/office/drawing/2014/main" id="{83239D3F-577E-4D12-8898-0E834726DCE8}"/>
                      </a:ext>
                    </a:extLst>
                  </p:cNvPr>
                  <p:cNvSpPr/>
                  <p:nvPr userDrawn="1"/>
                </p:nvSpPr>
                <p:spPr bwMode="auto">
                  <a:xfrm>
                    <a:off x="5753583" y="91662"/>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Hexagon 71">
                    <a:extLst>
                      <a:ext uri="{FF2B5EF4-FFF2-40B4-BE49-F238E27FC236}">
                        <a16:creationId xmlns:a16="http://schemas.microsoft.com/office/drawing/2014/main" id="{286252DA-2FB9-47C7-9B50-7742EFAC3769}"/>
                      </a:ext>
                    </a:extLst>
                  </p:cNvPr>
                  <p:cNvSpPr/>
                  <p:nvPr userDrawn="1"/>
                </p:nvSpPr>
                <p:spPr bwMode="auto">
                  <a:xfrm>
                    <a:off x="5023270" y="1681511"/>
                    <a:ext cx="1207876" cy="104127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Hexagon 72">
                    <a:extLst>
                      <a:ext uri="{FF2B5EF4-FFF2-40B4-BE49-F238E27FC236}">
                        <a16:creationId xmlns:a16="http://schemas.microsoft.com/office/drawing/2014/main" id="{A219C445-C197-4ACF-BE71-2F259872DBE0}"/>
                      </a:ext>
                    </a:extLst>
                  </p:cNvPr>
                  <p:cNvSpPr/>
                  <p:nvPr userDrawn="1"/>
                </p:nvSpPr>
                <p:spPr bwMode="auto">
                  <a:xfrm>
                    <a:off x="8680432" y="-1512634"/>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Hexagon 73">
                    <a:extLst>
                      <a:ext uri="{FF2B5EF4-FFF2-40B4-BE49-F238E27FC236}">
                        <a16:creationId xmlns:a16="http://schemas.microsoft.com/office/drawing/2014/main" id="{595B6D55-9407-425C-9808-FE92539DEDE8}"/>
                      </a:ext>
                    </a:extLst>
                  </p:cNvPr>
                  <p:cNvSpPr/>
                  <p:nvPr userDrawn="1"/>
                </p:nvSpPr>
                <p:spPr bwMode="auto">
                  <a:xfrm>
                    <a:off x="2797707" y="1682693"/>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Hexagon 74">
                    <a:extLst>
                      <a:ext uri="{FF2B5EF4-FFF2-40B4-BE49-F238E27FC236}">
                        <a16:creationId xmlns:a16="http://schemas.microsoft.com/office/drawing/2014/main" id="{2E7CD156-B7C8-431D-A493-2720F5E2E6B7}"/>
                      </a:ext>
                    </a:extLst>
                  </p:cNvPr>
                  <p:cNvSpPr/>
                  <p:nvPr userDrawn="1"/>
                </p:nvSpPr>
                <p:spPr bwMode="auto">
                  <a:xfrm>
                    <a:off x="3801847" y="-981175"/>
                    <a:ext cx="2445723" cy="2108382"/>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3" name="Hexagon 62">
                  <a:extLst>
                    <a:ext uri="{FF2B5EF4-FFF2-40B4-BE49-F238E27FC236}">
                      <a16:creationId xmlns:a16="http://schemas.microsoft.com/office/drawing/2014/main" id="{F8861CAE-F565-4FD9-97D0-D3DD31C26E4A}"/>
                    </a:ext>
                  </a:extLst>
                </p:cNvPr>
                <p:cNvSpPr/>
                <p:nvPr userDrawn="1"/>
              </p:nvSpPr>
              <p:spPr bwMode="auto">
                <a:xfrm>
                  <a:off x="7756162" y="4474881"/>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Hexagon 63">
                  <a:extLst>
                    <a:ext uri="{FF2B5EF4-FFF2-40B4-BE49-F238E27FC236}">
                      <a16:creationId xmlns:a16="http://schemas.microsoft.com/office/drawing/2014/main" id="{3BE53AAB-2494-45A8-B7CB-2CFDAF0D9904}"/>
                    </a:ext>
                  </a:extLst>
                </p:cNvPr>
                <p:cNvSpPr/>
                <p:nvPr userDrawn="1"/>
              </p:nvSpPr>
              <p:spPr bwMode="auto">
                <a:xfrm>
                  <a:off x="8649204" y="3990436"/>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Hexagon 64">
                  <a:extLst>
                    <a:ext uri="{FF2B5EF4-FFF2-40B4-BE49-F238E27FC236}">
                      <a16:creationId xmlns:a16="http://schemas.microsoft.com/office/drawing/2014/main" id="{AEF17005-61B5-4D89-8BB6-5F2175545708}"/>
                    </a:ext>
                  </a:extLst>
                </p:cNvPr>
                <p:cNvSpPr/>
                <p:nvPr userDrawn="1"/>
              </p:nvSpPr>
              <p:spPr bwMode="auto">
                <a:xfrm>
                  <a:off x="8649204" y="4966244"/>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Hexagon 65">
                  <a:extLst>
                    <a:ext uri="{FF2B5EF4-FFF2-40B4-BE49-F238E27FC236}">
                      <a16:creationId xmlns:a16="http://schemas.microsoft.com/office/drawing/2014/main" id="{9DBC1812-939B-4C6F-B9D6-D89492114CB2}"/>
                    </a:ext>
                  </a:extLst>
                </p:cNvPr>
                <p:cNvSpPr/>
                <p:nvPr userDrawn="1"/>
              </p:nvSpPr>
              <p:spPr bwMode="auto">
                <a:xfrm>
                  <a:off x="11526490" y="5922687"/>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 name="Hexagon 66">
                  <a:extLst>
                    <a:ext uri="{FF2B5EF4-FFF2-40B4-BE49-F238E27FC236}">
                      <a16:creationId xmlns:a16="http://schemas.microsoft.com/office/drawing/2014/main" id="{2F718501-809E-454B-93C0-89F6AE923F1A}"/>
                    </a:ext>
                  </a:extLst>
                </p:cNvPr>
                <p:cNvSpPr/>
                <p:nvPr userDrawn="1"/>
              </p:nvSpPr>
              <p:spPr bwMode="auto">
                <a:xfrm>
                  <a:off x="8649204" y="2062963"/>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1" name="Hexagon 60">
                <a:extLst>
                  <a:ext uri="{FF2B5EF4-FFF2-40B4-BE49-F238E27FC236}">
                    <a16:creationId xmlns:a16="http://schemas.microsoft.com/office/drawing/2014/main" id="{05BCF73E-3091-49ED-9CD9-D47EB7B7B390}"/>
                  </a:ext>
                </a:extLst>
              </p:cNvPr>
              <p:cNvSpPr/>
              <p:nvPr userDrawn="1"/>
            </p:nvSpPr>
            <p:spPr bwMode="auto">
              <a:xfrm>
                <a:off x="6785838" y="749165"/>
                <a:ext cx="1084964" cy="935313"/>
              </a:xfrm>
              <a:prstGeom prst="hexagon">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7" name="Hexagon 56">
              <a:extLst>
                <a:ext uri="{FF2B5EF4-FFF2-40B4-BE49-F238E27FC236}">
                  <a16:creationId xmlns:a16="http://schemas.microsoft.com/office/drawing/2014/main" id="{4D5CBCBE-F742-4D00-A7DD-D1776B9B9316}"/>
                </a:ext>
              </a:extLst>
            </p:cNvPr>
            <p:cNvSpPr/>
            <p:nvPr userDrawn="1"/>
          </p:nvSpPr>
          <p:spPr bwMode="auto">
            <a:xfrm>
              <a:off x="10821092" y="5038"/>
              <a:ext cx="1195323" cy="1030450"/>
            </a:xfrm>
            <a:prstGeom prst="hexagon">
              <a:avLst/>
            </a:prstGeom>
            <a:noFill/>
            <a:ln w="3810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Hexagon 57">
              <a:extLst>
                <a:ext uri="{FF2B5EF4-FFF2-40B4-BE49-F238E27FC236}">
                  <a16:creationId xmlns:a16="http://schemas.microsoft.com/office/drawing/2014/main" id="{6B58DA99-CD2E-4524-B671-898D7DC0BA4E}"/>
                </a:ext>
              </a:extLst>
            </p:cNvPr>
            <p:cNvSpPr/>
            <p:nvPr userDrawn="1"/>
          </p:nvSpPr>
          <p:spPr bwMode="auto">
            <a:xfrm>
              <a:off x="8940942" y="3723909"/>
              <a:ext cx="2420305" cy="2086470"/>
            </a:xfrm>
            <a:prstGeom prst="hexagon">
              <a:avLst/>
            </a:prstGeom>
            <a:noFill/>
            <a:ln w="381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9" name="Picture 58" descr="A picture containing person, indoor, watching&#10;&#10;Description automatically generated">
              <a:extLst>
                <a:ext uri="{FF2B5EF4-FFF2-40B4-BE49-F238E27FC236}">
                  <a16:creationId xmlns:a16="http://schemas.microsoft.com/office/drawing/2014/main" id="{8245F3BB-C835-4407-B987-CB8BBEF1A75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25882" t="25882"/>
            <a:stretch/>
          </p:blipFill>
          <p:spPr>
            <a:xfrm flipH="1">
              <a:off x="8918851" y="5301631"/>
              <a:ext cx="1173008" cy="1050131"/>
            </a:xfrm>
            <a:prstGeom prst="hexagon">
              <a:avLst/>
            </a:prstGeom>
            <a:ln w="38100">
              <a:solidFill>
                <a:srgbClr val="50E6FF"/>
              </a:solidFill>
            </a:ln>
          </p:spPr>
        </p:pic>
      </p:grpSp>
      <p:pic>
        <p:nvPicPr>
          <p:cNvPr id="76" name="Picture 75" descr="People sitting at a table&#10;&#10;Description automatically generated with low confidence">
            <a:extLst>
              <a:ext uri="{FF2B5EF4-FFF2-40B4-BE49-F238E27FC236}">
                <a16:creationId xmlns:a16="http://schemas.microsoft.com/office/drawing/2014/main" id="{925E2B82-32DC-41F9-A9A1-6BABB31A226D}"/>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l="25408" t="20348" r="10919" b="15979"/>
          <a:stretch/>
        </p:blipFill>
        <p:spPr>
          <a:xfrm>
            <a:off x="6868507" y="1093998"/>
            <a:ext cx="2402494" cy="2068172"/>
          </a:xfrm>
          <a:prstGeom prst="hexagon">
            <a:avLst/>
          </a:prstGeom>
          <a:ln w="38100">
            <a:solidFill>
              <a:srgbClr val="50E6FF"/>
            </a:solidFill>
          </a:ln>
        </p:spPr>
      </p:pic>
      <p:pic>
        <p:nvPicPr>
          <p:cNvPr id="77" name="Picture 76" descr="A person sitting at a desk using a computer&#10;&#10;Description automatically generated with medium confidence">
            <a:extLst>
              <a:ext uri="{FF2B5EF4-FFF2-40B4-BE49-F238E27FC236}">
                <a16:creationId xmlns:a16="http://schemas.microsoft.com/office/drawing/2014/main" id="{113D0B2B-910E-4A59-A1A6-A519A628098E}"/>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468" t="-4331" r="13086" b="17884"/>
          <a:stretch/>
        </p:blipFill>
        <p:spPr>
          <a:xfrm>
            <a:off x="5866550" y="4190677"/>
            <a:ext cx="1150872" cy="1028724"/>
          </a:xfrm>
          <a:prstGeom prst="hexagon">
            <a:avLst/>
          </a:prstGeom>
          <a:ln w="38100">
            <a:solidFill>
              <a:srgbClr val="50E6FF"/>
            </a:solidFill>
          </a:ln>
        </p:spPr>
      </p:pic>
    </p:spTree>
    <p:extLst>
      <p:ext uri="{BB962C8B-B14F-4D97-AF65-F5344CB8AC3E}">
        <p14:creationId xmlns:p14="http://schemas.microsoft.com/office/powerpoint/2010/main" val="998577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101907959"/>
      </p:ext>
    </p:extLst>
  </p:cSld>
  <p:clrMapOvr>
    <a:masterClrMapping/>
  </p:clrMapOvr>
  <p:transition>
    <p:fade/>
  </p:transition>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97541"/>
            <a:ext cx="11018520" cy="430887"/>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253116410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71"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77" r:id="rId1"/>
    <p:sldLayoutId id="2147484710" r:id="rId2"/>
    <p:sldLayoutId id="2147484240" r:id="rId3"/>
    <p:sldLayoutId id="2147484910" r:id="rId4"/>
    <p:sldLayoutId id="2147484911" r:id="rId5"/>
    <p:sldLayoutId id="2147485050" r:id="rId6"/>
    <p:sldLayoutId id="2147485165" r:id="rId7"/>
    <p:sldLayoutId id="2147484941" r:id="rId8"/>
    <p:sldLayoutId id="2147484942" r:id="rId9"/>
    <p:sldLayoutId id="2147485162" r:id="rId10"/>
    <p:sldLayoutId id="2147484639" r:id="rId11"/>
    <p:sldLayoutId id="2147484943" r:id="rId12"/>
    <p:sldLayoutId id="2147484603" r:id="rId13"/>
    <p:sldLayoutId id="2147485325" r:id="rId14"/>
    <p:sldLayoutId id="2147485346" r:id="rId15"/>
    <p:sldLayoutId id="2147485349" r:id="rId16"/>
    <p:sldLayoutId id="2147485351" r:id="rId17"/>
    <p:sldLayoutId id="2147485369" r:id="rId18"/>
    <p:sldLayoutId id="2147485363" r:id="rId19"/>
    <p:sldLayoutId id="2147485370" r:id="rId20"/>
    <p:sldLayoutId id="2147484833" r:id="rId21"/>
    <p:sldLayoutId id="2147484834" r:id="rId22"/>
    <p:sldLayoutId id="2147484835" r:id="rId23"/>
    <p:sldLayoutId id="2147485385" r:id="rId24"/>
    <p:sldLayoutId id="2147485387" r:id="rId25"/>
    <p:sldLayoutId id="2147485382" r:id="rId26"/>
    <p:sldLayoutId id="2147484922" r:id="rId27"/>
    <p:sldLayoutId id="2147484923" r:id="rId28"/>
    <p:sldLayoutId id="2147484924" r:id="rId29"/>
    <p:sldLayoutId id="2147484839" r:id="rId30"/>
    <p:sldLayoutId id="2147484840" r:id="rId31"/>
    <p:sldLayoutId id="2147485383" r:id="rId32"/>
    <p:sldLayoutId id="2147484841" r:id="rId33"/>
    <p:sldLayoutId id="2147484842" r:id="rId34"/>
    <p:sldLayoutId id="2147484843" r:id="rId35"/>
    <p:sldLayoutId id="2147484938" r:id="rId36"/>
    <p:sldLayoutId id="2147484939" r:id="rId37"/>
    <p:sldLayoutId id="2147484940" r:id="rId38"/>
    <p:sldLayoutId id="2147485161" r:id="rId39"/>
    <p:sldLayoutId id="2147485152" r:id="rId40"/>
    <p:sldLayoutId id="2147485153" r:id="rId41"/>
    <p:sldLayoutId id="2147485154" r:id="rId42"/>
    <p:sldLayoutId id="2147485379" r:id="rId43"/>
    <p:sldLayoutId id="2147485380" r:id="rId44"/>
    <p:sldLayoutId id="2147484944" r:id="rId45"/>
    <p:sldLayoutId id="2147485398" r:id="rId46"/>
    <p:sldLayoutId id="2147485388" r:id="rId47"/>
    <p:sldLayoutId id="2147485296" r:id="rId48"/>
    <p:sldLayoutId id="2147485392" r:id="rId49"/>
    <p:sldLayoutId id="2147485393" r:id="rId50"/>
    <p:sldLayoutId id="2147485368" r:id="rId51"/>
    <p:sldLayoutId id="2147485367" r:id="rId52"/>
    <p:sldLayoutId id="2147485338" r:id="rId53"/>
    <p:sldLayoutId id="2147485339" r:id="rId54"/>
    <p:sldLayoutId id="2147485360" r:id="rId55"/>
    <p:sldLayoutId id="2147485364" r:id="rId56"/>
    <p:sldLayoutId id="2147485137" r:id="rId57"/>
    <p:sldLayoutId id="2147485138" r:id="rId58"/>
    <p:sldLayoutId id="2147485141" r:id="rId59"/>
    <p:sldLayoutId id="2147484249" r:id="rId60"/>
    <p:sldLayoutId id="2147485288" r:id="rId61"/>
    <p:sldLayoutId id="2147485396" r:id="rId62"/>
    <p:sldLayoutId id="2147485399" r:id="rId63"/>
    <p:sldLayoutId id="2147485391" r:id="rId64"/>
    <p:sldLayoutId id="2147485397" r:id="rId65"/>
    <p:sldLayoutId id="2147484299" r:id="rId66"/>
    <p:sldLayoutId id="2147484263" r:id="rId67"/>
    <p:sldLayoutId id="2147485400" r:id="rId68"/>
    <p:sldLayoutId id="2147485401" r:id="rId69"/>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ka.ms/whatsnewmeeting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8.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55C05C-5D3E-4ABB-A7CA-117C95352F57}"/>
              </a:ext>
            </a:extLst>
          </p:cNvPr>
          <p:cNvSpPr>
            <a:spLocks noGrp="1"/>
          </p:cNvSpPr>
          <p:nvPr>
            <p:ph type="title"/>
          </p:nvPr>
        </p:nvSpPr>
        <p:spPr>
          <a:xfrm>
            <a:off x="584200" y="2425780"/>
            <a:ext cx="9144000" cy="1107996"/>
          </a:xfrm>
        </p:spPr>
        <p:txBody>
          <a:bodyPr/>
          <a:lstStyle/>
          <a:p>
            <a:r>
              <a:rPr lang="en-US" dirty="0"/>
              <a:t>Microsoft Teams</a:t>
            </a:r>
            <a:br>
              <a:rPr lang="en-US" dirty="0"/>
            </a:br>
            <a:r>
              <a:rPr lang="en-US" dirty="0"/>
              <a:t>Hybrid Meetings Workshop</a:t>
            </a:r>
            <a:endParaRPr lang="en-GB" dirty="0"/>
          </a:p>
        </p:txBody>
      </p:sp>
      <p:sp>
        <p:nvSpPr>
          <p:cNvPr id="7" name="Text Placeholder 6">
            <a:extLst>
              <a:ext uri="{FF2B5EF4-FFF2-40B4-BE49-F238E27FC236}">
                <a16:creationId xmlns:a16="http://schemas.microsoft.com/office/drawing/2014/main" id="{0212DC83-687F-4100-83B8-97CAD89A8C9C}"/>
              </a:ext>
            </a:extLst>
          </p:cNvPr>
          <p:cNvSpPr>
            <a:spLocks noGrp="1"/>
          </p:cNvSpPr>
          <p:nvPr>
            <p:ph type="body" sz="quarter" idx="12"/>
          </p:nvPr>
        </p:nvSpPr>
        <p:spPr>
          <a:xfrm>
            <a:off x="584200" y="3962400"/>
            <a:ext cx="3734352" cy="338554"/>
          </a:xfrm>
        </p:spPr>
        <p:txBody>
          <a:bodyPr/>
          <a:lstStyle/>
          <a:p>
            <a:r>
              <a:rPr lang="en-GB" dirty="0"/>
              <a:t>Asset Version History</a:t>
            </a:r>
          </a:p>
        </p:txBody>
      </p:sp>
    </p:spTree>
    <p:extLst>
      <p:ext uri="{BB962C8B-B14F-4D97-AF65-F5344CB8AC3E}">
        <p14:creationId xmlns:p14="http://schemas.microsoft.com/office/powerpoint/2010/main" val="21826839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Asset version History purpose</a:t>
            </a:r>
            <a:endParaRPr lang="de-AT" dirty="0"/>
          </a:p>
        </p:txBody>
      </p:sp>
      <p:sp>
        <p:nvSpPr>
          <p:cNvPr id="12" name="Content Placeholder 11"/>
          <p:cNvSpPr>
            <a:spLocks noGrp="1"/>
          </p:cNvSpPr>
          <p:nvPr>
            <p:ph type="body" sz="quarter" idx="10"/>
          </p:nvPr>
        </p:nvSpPr>
        <p:spPr>
          <a:xfrm>
            <a:off x="588262" y="1434370"/>
            <a:ext cx="11018521" cy="2677656"/>
          </a:xfrm>
        </p:spPr>
        <p:txBody>
          <a:bodyPr/>
          <a:lstStyle/>
          <a:p>
            <a:pPr marL="4763" lvl="1" indent="-4763">
              <a:lnSpc>
                <a:spcPct val="90000"/>
              </a:lnSpc>
              <a:spcBef>
                <a:spcPts val="1200"/>
              </a:spcBef>
            </a:pPr>
            <a:r>
              <a:rPr lang="en-US" dirty="0"/>
              <a:t>To ensure that the latest Microsoft Teams Hybrid meetings updates are included in the Hybrid Meetings Workshop the workshop is periodically updated with newly released features and functionality, it is recommended as a facilitator to check for workshop updates</a:t>
            </a:r>
          </a:p>
          <a:p>
            <a:pPr marL="4763" lvl="1" indent="-4763">
              <a:lnSpc>
                <a:spcPct val="90000"/>
              </a:lnSpc>
              <a:spcBef>
                <a:spcPts val="1200"/>
              </a:spcBef>
            </a:pPr>
            <a:r>
              <a:rPr lang="en-US" dirty="0"/>
              <a:t>The purpose of this document is to highlight which modules inside the Hybrid Meetings workshop kit have been updated, a brief overview of the updates and when these updates were made.</a:t>
            </a:r>
          </a:p>
          <a:p>
            <a:pPr marL="4763" lvl="1" indent="-4763">
              <a:lnSpc>
                <a:spcPct val="90000"/>
              </a:lnSpc>
              <a:spcBef>
                <a:spcPts val="1200"/>
              </a:spcBef>
            </a:pPr>
            <a:r>
              <a:rPr lang="en-US" dirty="0"/>
              <a:t>This allows you to use the latest workshop materials when delivering the Hybrid Meetings workshop.</a:t>
            </a:r>
          </a:p>
          <a:p>
            <a:pPr marL="4763" lvl="1" indent="-4763">
              <a:lnSpc>
                <a:spcPct val="90000"/>
              </a:lnSpc>
              <a:spcBef>
                <a:spcPts val="1200"/>
              </a:spcBef>
            </a:pPr>
            <a:r>
              <a:rPr lang="en-US" b="1" u="sng" dirty="0"/>
              <a:t>Please note </a:t>
            </a:r>
            <a:r>
              <a:rPr lang="en-US" dirty="0"/>
              <a:t>the “</a:t>
            </a:r>
            <a:r>
              <a:rPr lang="en-US" dirty="0" err="1"/>
              <a:t>Whats</a:t>
            </a:r>
            <a:r>
              <a:rPr lang="en-US" dirty="0"/>
              <a:t> new in Hybrid Meetings” module has a different update cadence and is updated on a monthly basis to include recent Microsoft Teams Roadmap updates and product announcements, as documented in the delivery guide this is separate download found at </a:t>
            </a:r>
            <a:r>
              <a:rPr lang="en-US" dirty="0">
                <a:hlinkClick r:id="rId3"/>
              </a:rPr>
              <a:t>https://aka.ms/whatsnewmeetings</a:t>
            </a:r>
            <a:r>
              <a:rPr lang="en-US" dirty="0"/>
              <a:t> and this allows faster updates without requiring you to download the complete workshop kit each month.</a:t>
            </a:r>
          </a:p>
        </p:txBody>
      </p:sp>
      <p:grpSp>
        <p:nvGrpSpPr>
          <p:cNvPr id="10" name="Group 9" descr="Hidden">
            <a:extLst>
              <a:ext uri="{FF2B5EF4-FFF2-40B4-BE49-F238E27FC236}">
                <a16:creationId xmlns:a16="http://schemas.microsoft.com/office/drawing/2014/main" id="{51EC255B-625C-46DB-A7F3-9C7CD99E53B2}"/>
              </a:ext>
            </a:extLst>
          </p:cNvPr>
          <p:cNvGrpSpPr/>
          <p:nvPr/>
        </p:nvGrpSpPr>
        <p:grpSpPr>
          <a:xfrm>
            <a:off x="10814385" y="499"/>
            <a:ext cx="1377616" cy="1219186"/>
            <a:chOff x="10404657" y="488"/>
            <a:chExt cx="1786476" cy="1955102"/>
          </a:xfrm>
          <a:solidFill>
            <a:schemeClr val="accent5"/>
          </a:solidFill>
        </p:grpSpPr>
        <p:sp>
          <p:nvSpPr>
            <p:cNvPr id="11" name="Diagonal Stripe 10">
              <a:extLst>
                <a:ext uri="{FF2B5EF4-FFF2-40B4-BE49-F238E27FC236}">
                  <a16:creationId xmlns:a16="http://schemas.microsoft.com/office/drawing/2014/main" id="{35709120-67C8-40A8-9B85-7FA4D8E794AB}"/>
                </a:ext>
              </a:extLst>
            </p:cNvPr>
            <p:cNvSpPr/>
            <p:nvPr/>
          </p:nvSpPr>
          <p:spPr bwMode="auto">
            <a:xfrm rot="5400000">
              <a:off x="10320344" y="84801"/>
              <a:ext cx="1955102" cy="1786476"/>
            </a:xfrm>
            <a:prstGeom prst="diagStripe">
              <a:avLst/>
            </a:prstGeom>
            <a:solidFill>
              <a:schemeClr val="bg1"/>
            </a:solidFill>
            <a:ln w="10795" cap="flat" cmpd="sng" algn="ctr">
              <a:noFill/>
              <a:prstDash val="solid"/>
            </a:ln>
            <a:effectLst>
              <a:outerShdw blurRad="152400" sx="101000" sy="101000" algn="tl" rotWithShape="0">
                <a:prstClr val="black">
                  <a:alpha val="29000"/>
                </a:prstClr>
              </a:outerShdw>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de-AT" sz="2000">
                <a:gradFill>
                  <a:gsLst>
                    <a:gs pos="0">
                      <a:srgbClr val="FFFFFF"/>
                    </a:gs>
                    <a:gs pos="100000">
                      <a:srgbClr val="FFFFFF"/>
                    </a:gs>
                  </a:gsLst>
                  <a:lin ang="5400000" scaled="0"/>
                </a:gradFill>
                <a:cs typeface="Segoe UI" pitchFamily="34" charset="0"/>
              </a:endParaRPr>
            </a:p>
          </p:txBody>
        </p:sp>
        <p:sp>
          <p:nvSpPr>
            <p:cNvPr id="13" name="TextBox 12">
              <a:extLst>
                <a:ext uri="{FF2B5EF4-FFF2-40B4-BE49-F238E27FC236}">
                  <a16:creationId xmlns:a16="http://schemas.microsoft.com/office/drawing/2014/main" id="{22F02E37-BF95-46DF-B28C-3D5870BFBF4F}"/>
                </a:ext>
              </a:extLst>
            </p:cNvPr>
            <p:cNvSpPr txBox="1"/>
            <p:nvPr/>
          </p:nvSpPr>
          <p:spPr>
            <a:xfrm rot="2421255">
              <a:off x="10976930" y="476530"/>
              <a:ext cx="1030896" cy="493555"/>
            </a:xfrm>
            <a:prstGeom prst="rect">
              <a:avLst/>
            </a:prstGeom>
            <a:noFill/>
          </p:spPr>
          <p:txBody>
            <a:bodyPr wrap="none" lIns="0" tIns="0" rIns="0" bIns="0" rtlCol="0">
              <a:spAutoFit/>
            </a:bodyPr>
            <a:lstStyle/>
            <a:p>
              <a:pPr defTabSz="932509">
                <a:defRPr/>
              </a:pPr>
              <a:r>
                <a:rPr lang="en-US" sz="2000" spc="-71" dirty="0">
                  <a:solidFill>
                    <a:schemeClr val="accent1"/>
                  </a:solidFill>
                  <a:latin typeface="+mj-lt"/>
                </a:rPr>
                <a:t>Hidden</a:t>
              </a:r>
              <a:endParaRPr lang="de-AT" sz="2000" spc="-71" dirty="0">
                <a:solidFill>
                  <a:schemeClr val="accent1"/>
                </a:solidFill>
                <a:latin typeface="+mj-lt"/>
              </a:endParaRPr>
            </a:p>
          </p:txBody>
        </p:sp>
      </p:grpSp>
    </p:spTree>
    <p:extLst>
      <p:ext uri="{BB962C8B-B14F-4D97-AF65-F5344CB8AC3E}">
        <p14:creationId xmlns:p14="http://schemas.microsoft.com/office/powerpoint/2010/main" val="29510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7103A3-FA56-4D29-8B14-E07A2095683F}"/>
              </a:ext>
              <a:ext uri="{C183D7F6-B498-43B3-948B-1728B52AA6E4}">
                <adec:decorative xmlns:adec="http://schemas.microsoft.com/office/drawing/2017/decorative" val="1"/>
              </a:ext>
            </a:extLst>
          </p:cNvPr>
          <p:cNvSpPr/>
          <p:nvPr/>
        </p:nvSpPr>
        <p:spPr bwMode="auto">
          <a:xfrm>
            <a:off x="0" y="1266385"/>
            <a:ext cx="12192000" cy="5591615"/>
          </a:xfrm>
          <a:prstGeom prst="rect">
            <a:avLst/>
          </a:prstGeom>
          <a:solidFill>
            <a:schemeClr val="bg2"/>
          </a:solidFill>
          <a:ln>
            <a:noFill/>
            <a:headEnd type="none" w="med" len="med"/>
            <a:tailEnd type="none" w="med" len="med"/>
          </a:ln>
          <a:effectLst>
            <a:outerShdw blurRad="1905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
            <a:extLst>
              <a:ext uri="{FF2B5EF4-FFF2-40B4-BE49-F238E27FC236}">
                <a16:creationId xmlns:a16="http://schemas.microsoft.com/office/drawing/2014/main" id="{281B6DE7-BF19-426E-AB11-D2A75C79D3CF}"/>
              </a:ext>
            </a:extLst>
          </p:cNvPr>
          <p:cNvSpPr>
            <a:spLocks noGrp="1"/>
          </p:cNvSpPr>
          <p:nvPr>
            <p:ph type="title"/>
          </p:nvPr>
        </p:nvSpPr>
        <p:spPr>
          <a:xfrm>
            <a:off x="255494" y="440495"/>
            <a:ext cx="11506969" cy="758022"/>
          </a:xfrm>
        </p:spPr>
        <p:txBody>
          <a:bodyPr/>
          <a:lstStyle/>
          <a:p>
            <a:r>
              <a:rPr lang="en-US" dirty="0"/>
              <a:t>Hybrid Meetings Workshop </a:t>
            </a: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 Readiness</a:t>
            </a:r>
            <a:r>
              <a:rPr lang="en-US" dirty="0">
                <a:latin typeface="Segoe UI Semibold"/>
              </a:rPr>
              <a:t> and Sales </a:t>
            </a: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Assets</a:t>
            </a:r>
            <a:endParaRPr lang="en-US" dirty="0"/>
          </a:p>
        </p:txBody>
      </p:sp>
      <p:grpSp>
        <p:nvGrpSpPr>
          <p:cNvPr id="19" name="Group 18">
            <a:extLst>
              <a:ext uri="{FF2B5EF4-FFF2-40B4-BE49-F238E27FC236}">
                <a16:creationId xmlns:a16="http://schemas.microsoft.com/office/drawing/2014/main" id="{B54A3998-8463-466D-A996-EF4D4439BF4C}"/>
              </a:ext>
              <a:ext uri="{C183D7F6-B498-43B3-948B-1728B52AA6E4}">
                <adec:decorative xmlns:adec="http://schemas.microsoft.com/office/drawing/2017/decorative" val="1"/>
              </a:ext>
            </a:extLst>
          </p:cNvPr>
          <p:cNvGrpSpPr/>
          <p:nvPr/>
        </p:nvGrpSpPr>
        <p:grpSpPr>
          <a:xfrm>
            <a:off x="10814385" y="499"/>
            <a:ext cx="1377616" cy="1219186"/>
            <a:chOff x="10404657" y="488"/>
            <a:chExt cx="1786476" cy="1955102"/>
          </a:xfrm>
          <a:solidFill>
            <a:schemeClr val="accent5"/>
          </a:solidFill>
        </p:grpSpPr>
        <p:sp>
          <p:nvSpPr>
            <p:cNvPr id="20" name="Diagonal Stripe 19">
              <a:extLst>
                <a:ext uri="{FF2B5EF4-FFF2-40B4-BE49-F238E27FC236}">
                  <a16:creationId xmlns:a16="http://schemas.microsoft.com/office/drawing/2014/main" id="{16AADB92-1A0E-4A79-BF38-8811E47FD416}"/>
                </a:ext>
              </a:extLst>
            </p:cNvPr>
            <p:cNvSpPr/>
            <p:nvPr/>
          </p:nvSpPr>
          <p:spPr bwMode="auto">
            <a:xfrm rot="5400000">
              <a:off x="10320344" y="84801"/>
              <a:ext cx="1955102" cy="1786476"/>
            </a:xfrm>
            <a:prstGeom prst="diagStripe">
              <a:avLst/>
            </a:prstGeom>
            <a:solidFill>
              <a:schemeClr val="bg1"/>
            </a:solidFill>
            <a:ln w="10795" cap="flat" cmpd="sng" algn="ctr">
              <a:noFill/>
              <a:prstDash val="solid"/>
            </a:ln>
            <a:effectLst>
              <a:outerShdw blurRad="152400" sx="101000" sy="101000" algn="tl" rotWithShape="0">
                <a:prstClr val="black">
                  <a:alpha val="29000"/>
                </a:prstClr>
              </a:outerShdw>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de-AT"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1" name="TextBox 20">
              <a:extLst>
                <a:ext uri="{FF2B5EF4-FFF2-40B4-BE49-F238E27FC236}">
                  <a16:creationId xmlns:a16="http://schemas.microsoft.com/office/drawing/2014/main" id="{05C31CD5-9B42-43D4-A767-7D22506D78B2}"/>
                </a:ext>
              </a:extLst>
            </p:cNvPr>
            <p:cNvSpPr txBox="1"/>
            <p:nvPr/>
          </p:nvSpPr>
          <p:spPr>
            <a:xfrm rot="2421255">
              <a:off x="10972397" y="501208"/>
              <a:ext cx="1039960" cy="444199"/>
            </a:xfrm>
            <a:prstGeom prst="rect">
              <a:avLst/>
            </a:prstGeom>
            <a:noFill/>
          </p:spPr>
          <p:txBody>
            <a:bodyPr wrap="none" lIns="0" tIns="0" rIns="0" bIns="0" rtlCol="0">
              <a:spAutoFit/>
            </a:bodyPr>
            <a:lstStyle/>
            <a:p>
              <a:pPr marL="0" marR="0" lvl="0" indent="0" algn="ctr" defTabSz="932509"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71" normalizeH="0" baseline="0" noProof="0" dirty="0">
                  <a:ln>
                    <a:noFill/>
                  </a:ln>
                  <a:solidFill>
                    <a:schemeClr val="tx2"/>
                  </a:solidFill>
                  <a:effectLst/>
                  <a:uLnTx/>
                  <a:uFillTx/>
                  <a:latin typeface="Segoe UI Semibold"/>
                  <a:ea typeface="+mn-ea"/>
                  <a:cs typeface="+mn-cs"/>
                </a:rPr>
                <a:t>Versions</a:t>
              </a:r>
              <a:endParaRPr kumimoji="0" lang="de-AT" sz="1800" b="0" i="0" u="none" strike="noStrike" kern="1200" cap="none" spc="-71" normalizeH="0" baseline="0" noProof="0" dirty="0">
                <a:ln>
                  <a:noFill/>
                </a:ln>
                <a:solidFill>
                  <a:schemeClr val="tx2"/>
                </a:solidFill>
                <a:effectLst/>
                <a:uLnTx/>
                <a:uFillTx/>
                <a:latin typeface="Segoe UI Semibold"/>
                <a:ea typeface="+mn-ea"/>
                <a:cs typeface="+mn-cs"/>
              </a:endParaRPr>
            </a:p>
          </p:txBody>
        </p:sp>
      </p:grpSp>
      <p:graphicFrame>
        <p:nvGraphicFramePr>
          <p:cNvPr id="2" name="Table 1" descr="text box">
            <a:extLst>
              <a:ext uri="{FF2B5EF4-FFF2-40B4-BE49-F238E27FC236}">
                <a16:creationId xmlns:a16="http://schemas.microsoft.com/office/drawing/2014/main" id="{9FA44E2A-7CB4-47EB-BB50-3E9361BE88D6}"/>
              </a:ext>
            </a:extLst>
          </p:cNvPr>
          <p:cNvGraphicFramePr>
            <a:graphicFrameLocks noGrp="1"/>
          </p:cNvGraphicFramePr>
          <p:nvPr>
            <p:extLst>
              <p:ext uri="{D42A27DB-BD31-4B8C-83A1-F6EECF244321}">
                <p14:modId xmlns:p14="http://schemas.microsoft.com/office/powerpoint/2010/main" val="3749901718"/>
              </p:ext>
            </p:extLst>
          </p:nvPr>
        </p:nvGraphicFramePr>
        <p:xfrm>
          <a:off x="-1" y="1262627"/>
          <a:ext cx="11349882" cy="5014052"/>
        </p:xfrm>
        <a:graphic>
          <a:graphicData uri="http://schemas.openxmlformats.org/drawingml/2006/table">
            <a:tbl>
              <a:tblPr firstRow="1" bandRow="1">
                <a:tableStyleId>{F5AB1C69-6EDB-4FF4-983F-18BD219EF322}</a:tableStyleId>
              </a:tblPr>
              <a:tblGrid>
                <a:gridCol w="1446144">
                  <a:extLst>
                    <a:ext uri="{9D8B030D-6E8A-4147-A177-3AD203B41FA5}">
                      <a16:colId xmlns:a16="http://schemas.microsoft.com/office/drawing/2014/main" val="3714840344"/>
                    </a:ext>
                  </a:extLst>
                </a:gridCol>
                <a:gridCol w="1455319">
                  <a:extLst>
                    <a:ext uri="{9D8B030D-6E8A-4147-A177-3AD203B41FA5}">
                      <a16:colId xmlns:a16="http://schemas.microsoft.com/office/drawing/2014/main" val="593289735"/>
                    </a:ext>
                  </a:extLst>
                </a:gridCol>
                <a:gridCol w="3261798">
                  <a:extLst>
                    <a:ext uri="{9D8B030D-6E8A-4147-A177-3AD203B41FA5}">
                      <a16:colId xmlns:a16="http://schemas.microsoft.com/office/drawing/2014/main" val="1253711678"/>
                    </a:ext>
                  </a:extLst>
                </a:gridCol>
                <a:gridCol w="2740281">
                  <a:extLst>
                    <a:ext uri="{9D8B030D-6E8A-4147-A177-3AD203B41FA5}">
                      <a16:colId xmlns:a16="http://schemas.microsoft.com/office/drawing/2014/main" val="1129751960"/>
                    </a:ext>
                  </a:extLst>
                </a:gridCol>
                <a:gridCol w="2446340">
                  <a:extLst>
                    <a:ext uri="{9D8B030D-6E8A-4147-A177-3AD203B41FA5}">
                      <a16:colId xmlns:a16="http://schemas.microsoft.com/office/drawing/2014/main" val="2848564526"/>
                    </a:ext>
                  </a:extLst>
                </a:gridCol>
              </a:tblGrid>
              <a:tr h="538712">
                <a:tc>
                  <a:txBody>
                    <a:bodyPr/>
                    <a:lstStyle/>
                    <a:p>
                      <a:pPr algn="l"/>
                      <a:r>
                        <a:rPr lang="de-AT" sz="1400" b="0" dirty="0">
                          <a:solidFill>
                            <a:schemeClr val="tx2"/>
                          </a:solidFill>
                          <a:latin typeface="+mj-lt"/>
                          <a:cs typeface="Segoe UI Semilight"/>
                        </a:rPr>
                        <a:t>Phase</a:t>
                      </a:r>
                    </a:p>
                  </a:txBody>
                  <a:tcPr marL="182880" anchor="ctr">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a:solidFill>
                            <a:schemeClr val="tx2"/>
                          </a:solidFill>
                          <a:latin typeface="+mj-lt"/>
                          <a:cs typeface="Segoe UI Semilight" panose="020B0402040204020203" pitchFamily="34" charset="0"/>
                        </a:rPr>
                        <a:t>Session</a:t>
                      </a:r>
                      <a:endParaRPr lang="de-AT" sz="1400" b="0" dirty="0">
                        <a:solidFill>
                          <a:schemeClr val="tx2"/>
                        </a:solidFill>
                        <a:latin typeface="+mj-lt"/>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a:solidFill>
                            <a:schemeClr val="tx2"/>
                          </a:solidFill>
                          <a:latin typeface="+mj-lt"/>
                          <a:cs typeface="Segoe UI Semilight" panose="020B0402040204020203" pitchFamily="34" charset="0"/>
                        </a:rPr>
                        <a:t>Version</a:t>
                      </a:r>
                      <a:endParaRPr lang="de-AT" sz="1400" b="0" dirty="0">
                        <a:solidFill>
                          <a:schemeClr val="tx2"/>
                        </a:solidFill>
                        <a:latin typeface="+mj-lt"/>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de-AT" sz="1400" b="0" dirty="0">
                          <a:solidFill>
                            <a:schemeClr val="tx2"/>
                          </a:solidFill>
                          <a:latin typeface="+mj-lt"/>
                          <a:cs typeface="Segoe UI Semilight" panose="020B0402040204020203" pitchFamily="34" charset="0"/>
                        </a:rPr>
                        <a:t>Last Updated 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1600"/>
                        </a:lnSpc>
                      </a:pPr>
                      <a:r>
                        <a:rPr lang="de-AT" sz="1400" b="0" dirty="0">
                          <a:solidFill>
                            <a:schemeClr val="tx2"/>
                          </a:solidFill>
                          <a:latin typeface="+mj-lt"/>
                          <a:cs typeface="Segoe UI Semilight" panose="020B0402040204020203" pitchFamily="34" charset="0"/>
                        </a:rPr>
                        <a:t>Summary of last update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4186489"/>
                  </a:ext>
                </a:extLst>
              </a:tr>
              <a:tr h="701280">
                <a:tc>
                  <a:txBody>
                    <a:bodyPr/>
                    <a:lstStyle/>
                    <a:p>
                      <a:pPr algn="l"/>
                      <a:endParaRPr lang="de-AT" sz="1200" dirty="0">
                        <a:solidFill>
                          <a:schemeClr val="tx1"/>
                        </a:solidFill>
                        <a:latin typeface="+mj-lt"/>
                        <a:cs typeface="Segoe UI Semilight" panose="020B0402040204020203" pitchFamily="34" charset="0"/>
                      </a:endParaRPr>
                    </a:p>
                    <a:p>
                      <a:pPr algn="l"/>
                      <a:r>
                        <a:rPr lang="de-AT" sz="1200" dirty="0">
                          <a:solidFill>
                            <a:schemeClr val="tx1"/>
                          </a:solidFill>
                          <a:latin typeface="+mj-lt"/>
                          <a:cs typeface="Segoe UI Semilight" panose="020B0402040204020203" pitchFamily="34" charset="0"/>
                        </a:rPr>
                        <a:t>Readiness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Tx/>
                        <a:buNone/>
                      </a:pPr>
                      <a:r>
                        <a:rPr lang="de-AT" sz="1200" dirty="0">
                          <a:solidFill>
                            <a:schemeClr val="tx2"/>
                          </a:solidFill>
                          <a:latin typeface="+mj-lt"/>
                          <a:cs typeface="Segoe UI Semilight" panose="020B0402040204020203" pitchFamily="34" charset="0"/>
                        </a:rPr>
                        <a:t>Delivery Guide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a:rPr>
                        <a:t>August. 17,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a:lnSpc>
                          <a:spcPct val="100000"/>
                        </a:lnSpc>
                        <a:spcBef>
                          <a:spcPts val="0"/>
                        </a:spcBef>
                        <a:spcAft>
                          <a:spcPts val="0"/>
                        </a:spcAft>
                        <a:buNone/>
                      </a:pPr>
                      <a:r>
                        <a:rPr kumimoji="0" lang="de-AT" sz="1050" b="0" i="0" u="none" strike="noStrike" kern="1200" cap="none" spc="0" normalizeH="0" baseline="0" noProof="0" dirty="0">
                          <a:ln>
                            <a:noFill/>
                          </a:ln>
                          <a:solidFill>
                            <a:srgbClr val="000000"/>
                          </a:solidFill>
                          <a:effectLst/>
                          <a:uLnTx/>
                          <a:uFillTx/>
                          <a:latin typeface="Segoe UI"/>
                        </a:rPr>
                        <a:t>Update </a:t>
                      </a:r>
                      <a:r>
                        <a:rPr kumimoji="0" lang="de-AT" sz="1050" b="0" i="0" u="none" strike="noStrike" kern="1200" cap="none" spc="0" normalizeH="0" baseline="0" noProof="0" dirty="0" err="1">
                          <a:ln>
                            <a:noFill/>
                          </a:ln>
                          <a:solidFill>
                            <a:srgbClr val="000000"/>
                          </a:solidFill>
                          <a:effectLst/>
                          <a:uLnTx/>
                          <a:uFillTx/>
                          <a:latin typeface="Segoe UI"/>
                        </a:rPr>
                        <a:t>to</a:t>
                      </a:r>
                      <a:r>
                        <a:rPr kumimoji="0" lang="de-AT" sz="1050" b="0" i="0" u="none" strike="noStrike" kern="1200" cap="none" spc="0" normalizeH="0" baseline="0" noProof="0" dirty="0">
                          <a:ln>
                            <a:noFill/>
                          </a:ln>
                          <a:solidFill>
                            <a:srgbClr val="000000"/>
                          </a:solidFill>
                          <a:effectLst/>
                          <a:uLnTx/>
                          <a:uFillTx/>
                          <a:latin typeface="Segoe UI"/>
                        </a:rPr>
                        <a:t> </a:t>
                      </a:r>
                      <a:r>
                        <a:rPr lang="de-AT" sz="1050" b="0" i="0" u="none" strike="noStrike" kern="1200" cap="none" spc="0" normalizeH="0" baseline="0" noProof="0" dirty="0">
                          <a:ln>
                            <a:noFill/>
                          </a:ln>
                          <a:solidFill>
                            <a:srgbClr val="000000"/>
                          </a:solidFill>
                          <a:effectLst/>
                          <a:uLnTx/>
                          <a:uFillTx/>
                          <a:latin typeface="Segoe UI"/>
                        </a:rPr>
                        <a:t>Funding Slide (Slide 107)</a:t>
                      </a:r>
                      <a:endParaRPr kumimoji="0"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4557685"/>
                  </a:ext>
                </a:extLst>
              </a:tr>
              <a:tr h="730215">
                <a:tc rowSpan="4">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rPr>
                        <a:t>Sales</a:t>
                      </a:r>
                      <a:endParaRPr kumimoji="0" lang="de-AT" sz="1200" b="0" i="0" u="none" strike="noStrike" kern="1200" cap="none" spc="0" normalizeH="0" baseline="0" noProof="0" dirty="0">
                        <a:ln>
                          <a:noFill/>
                        </a:ln>
                        <a:solidFill>
                          <a:srgbClr val="282828"/>
                        </a:solidFill>
                        <a:effectLst/>
                        <a:uLnTx/>
                        <a:uFillTx/>
                        <a:latin typeface="+mn-lt"/>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mn-lt"/>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200" kern="1200" dirty="0">
                          <a:solidFill>
                            <a:schemeClr val="tx2"/>
                          </a:solidFill>
                          <a:latin typeface="+mj-lt"/>
                          <a:ea typeface="+mn-ea"/>
                          <a:cs typeface="Segoe UI Semilight" panose="020B0402040204020203" pitchFamily="34" charset="0"/>
                        </a:rPr>
                        <a:t>SOW Example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9638675"/>
                  </a:ext>
                </a:extLst>
              </a:tr>
              <a:tr h="73021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mn-lt"/>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200" kern="1200" dirty="0">
                          <a:solidFill>
                            <a:schemeClr val="tx2"/>
                          </a:solidFill>
                          <a:latin typeface="+mj-lt"/>
                          <a:ea typeface="+mn-ea"/>
                          <a:cs typeface="Segoe UI Semilight" panose="020B0402040204020203" pitchFamily="34" charset="0"/>
                        </a:rPr>
                        <a:t>E-Mail-Template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a:rPr>
                        <a:t>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August. 17,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rPr>
                        <a:t>Updated design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914254"/>
                  </a:ext>
                </a:extLst>
              </a:tr>
              <a:tr h="73021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mn-lt"/>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200" kern="1200" dirty="0">
                          <a:solidFill>
                            <a:schemeClr val="tx2"/>
                          </a:solidFill>
                          <a:latin typeface="+mj-lt"/>
                          <a:ea typeface="+mn-ea"/>
                          <a:cs typeface="Segoe UI Semilight" panose="020B0402040204020203" pitchFamily="34" charset="0"/>
                        </a:rPr>
                        <a:t>Flyer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622920"/>
                  </a:ext>
                </a:extLst>
              </a:tr>
              <a:tr h="73021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mn-lt"/>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200" kern="1200" dirty="0">
                          <a:solidFill>
                            <a:schemeClr val="tx2"/>
                          </a:solidFill>
                          <a:latin typeface="+mj-lt"/>
                          <a:ea typeface="+mn-ea"/>
                          <a:cs typeface="Segoe UI Semilight" panose="020B0402040204020203" pitchFamily="34" charset="0"/>
                        </a:rPr>
                        <a:t>Sales Presentation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August. 17,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spcAft>
                          <a:spcPts val="0"/>
                        </a:spcAft>
                      </a:pPr>
                      <a:r>
                        <a:rPr lang="de-AT" sz="1050" dirty="0">
                          <a:effectLst/>
                          <a:latin typeface="+mn-lt"/>
                          <a:ea typeface="Calibri" panose="020F0502020204030204" pitchFamily="34" charset="0"/>
                        </a:rPr>
                        <a:t>Update to slide 14 Immersive Experience Banner text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345857"/>
                  </a:ext>
                </a:extLst>
              </a:tr>
            </a:tbl>
          </a:graphicData>
        </a:graphic>
      </p:graphicFrame>
    </p:spTree>
    <p:extLst>
      <p:ext uri="{BB962C8B-B14F-4D97-AF65-F5344CB8AC3E}">
        <p14:creationId xmlns:p14="http://schemas.microsoft.com/office/powerpoint/2010/main" val="293533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7103A3-FA56-4D29-8B14-E07A2095683F}"/>
              </a:ext>
              <a:ext uri="{C183D7F6-B498-43B3-948B-1728B52AA6E4}">
                <adec:decorative xmlns:adec="http://schemas.microsoft.com/office/drawing/2017/decorative" val="1"/>
              </a:ext>
            </a:extLst>
          </p:cNvPr>
          <p:cNvSpPr/>
          <p:nvPr/>
        </p:nvSpPr>
        <p:spPr bwMode="auto">
          <a:xfrm>
            <a:off x="0" y="1266385"/>
            <a:ext cx="12192000" cy="5591615"/>
          </a:xfrm>
          <a:prstGeom prst="rect">
            <a:avLst/>
          </a:prstGeom>
          <a:solidFill>
            <a:schemeClr val="bg2"/>
          </a:solidFill>
          <a:ln>
            <a:noFill/>
            <a:headEnd type="none" w="med" len="med"/>
            <a:tailEnd type="none" w="med" len="med"/>
          </a:ln>
          <a:effectLst>
            <a:outerShdw blurRad="1905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
            <a:extLst>
              <a:ext uri="{FF2B5EF4-FFF2-40B4-BE49-F238E27FC236}">
                <a16:creationId xmlns:a16="http://schemas.microsoft.com/office/drawing/2014/main" id="{281B6DE7-BF19-426E-AB11-D2A75C79D3CF}"/>
              </a:ext>
            </a:extLst>
          </p:cNvPr>
          <p:cNvSpPr>
            <a:spLocks noGrp="1"/>
          </p:cNvSpPr>
          <p:nvPr>
            <p:ph type="title"/>
          </p:nvPr>
        </p:nvSpPr>
        <p:spPr>
          <a:xfrm>
            <a:off x="255494" y="440495"/>
            <a:ext cx="11506969" cy="758022"/>
          </a:xfrm>
        </p:spPr>
        <p:txBody>
          <a:bodyPr/>
          <a:lstStyle/>
          <a:p>
            <a:r>
              <a:rPr lang="en-US" dirty="0"/>
              <a:t>Hybrid Meetings Workshop </a:t>
            </a: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 Assess Assets</a:t>
            </a:r>
            <a:endParaRPr lang="en-US" dirty="0"/>
          </a:p>
        </p:txBody>
      </p:sp>
      <p:grpSp>
        <p:nvGrpSpPr>
          <p:cNvPr id="19" name="Group 18">
            <a:extLst>
              <a:ext uri="{FF2B5EF4-FFF2-40B4-BE49-F238E27FC236}">
                <a16:creationId xmlns:a16="http://schemas.microsoft.com/office/drawing/2014/main" id="{B54A3998-8463-466D-A996-EF4D4439BF4C}"/>
              </a:ext>
              <a:ext uri="{C183D7F6-B498-43B3-948B-1728B52AA6E4}">
                <adec:decorative xmlns:adec="http://schemas.microsoft.com/office/drawing/2017/decorative" val="1"/>
              </a:ext>
            </a:extLst>
          </p:cNvPr>
          <p:cNvGrpSpPr/>
          <p:nvPr/>
        </p:nvGrpSpPr>
        <p:grpSpPr>
          <a:xfrm>
            <a:off x="10814385" y="499"/>
            <a:ext cx="1377616" cy="1219186"/>
            <a:chOff x="10404657" y="488"/>
            <a:chExt cx="1786476" cy="1955102"/>
          </a:xfrm>
          <a:solidFill>
            <a:schemeClr val="accent5"/>
          </a:solidFill>
        </p:grpSpPr>
        <p:sp>
          <p:nvSpPr>
            <p:cNvPr id="20" name="Diagonal Stripe 19">
              <a:extLst>
                <a:ext uri="{FF2B5EF4-FFF2-40B4-BE49-F238E27FC236}">
                  <a16:creationId xmlns:a16="http://schemas.microsoft.com/office/drawing/2014/main" id="{16AADB92-1A0E-4A79-BF38-8811E47FD416}"/>
                </a:ext>
              </a:extLst>
            </p:cNvPr>
            <p:cNvSpPr/>
            <p:nvPr/>
          </p:nvSpPr>
          <p:spPr bwMode="auto">
            <a:xfrm rot="5400000">
              <a:off x="10320344" y="84801"/>
              <a:ext cx="1955102" cy="1786476"/>
            </a:xfrm>
            <a:prstGeom prst="diagStripe">
              <a:avLst/>
            </a:prstGeom>
            <a:solidFill>
              <a:schemeClr val="bg1"/>
            </a:solidFill>
            <a:ln w="10795" cap="flat" cmpd="sng" algn="ctr">
              <a:noFill/>
              <a:prstDash val="solid"/>
            </a:ln>
            <a:effectLst>
              <a:outerShdw blurRad="152400" sx="101000" sy="101000" algn="tl" rotWithShape="0">
                <a:prstClr val="black">
                  <a:alpha val="29000"/>
                </a:prstClr>
              </a:outerShdw>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de-AT"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1" name="TextBox 20">
              <a:extLst>
                <a:ext uri="{FF2B5EF4-FFF2-40B4-BE49-F238E27FC236}">
                  <a16:creationId xmlns:a16="http://schemas.microsoft.com/office/drawing/2014/main" id="{05C31CD5-9B42-43D4-A767-7D22506D78B2}"/>
                </a:ext>
              </a:extLst>
            </p:cNvPr>
            <p:cNvSpPr txBox="1"/>
            <p:nvPr/>
          </p:nvSpPr>
          <p:spPr>
            <a:xfrm rot="2421255">
              <a:off x="10972397" y="501208"/>
              <a:ext cx="1039960" cy="444199"/>
            </a:xfrm>
            <a:prstGeom prst="rect">
              <a:avLst/>
            </a:prstGeom>
            <a:noFill/>
          </p:spPr>
          <p:txBody>
            <a:bodyPr wrap="none" lIns="0" tIns="0" rIns="0" bIns="0" rtlCol="0">
              <a:spAutoFit/>
            </a:bodyPr>
            <a:lstStyle/>
            <a:p>
              <a:pPr marL="0" marR="0" lvl="0" indent="0" algn="ctr" defTabSz="932509"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71" normalizeH="0" baseline="0" noProof="0" dirty="0">
                  <a:ln>
                    <a:noFill/>
                  </a:ln>
                  <a:solidFill>
                    <a:schemeClr val="tx2"/>
                  </a:solidFill>
                  <a:effectLst/>
                  <a:uLnTx/>
                  <a:uFillTx/>
                  <a:latin typeface="Segoe UI Semibold"/>
                  <a:ea typeface="+mn-ea"/>
                  <a:cs typeface="+mn-cs"/>
                </a:rPr>
                <a:t>Versions</a:t>
              </a:r>
              <a:endParaRPr kumimoji="0" lang="de-AT" sz="1800" b="0" i="0" u="none" strike="noStrike" kern="1200" cap="none" spc="-71" normalizeH="0" baseline="0" noProof="0" dirty="0">
                <a:ln>
                  <a:noFill/>
                </a:ln>
                <a:solidFill>
                  <a:schemeClr val="tx2"/>
                </a:solidFill>
                <a:effectLst/>
                <a:uLnTx/>
                <a:uFillTx/>
                <a:latin typeface="Segoe UI Semibold"/>
                <a:ea typeface="+mn-ea"/>
                <a:cs typeface="+mn-cs"/>
              </a:endParaRPr>
            </a:p>
          </p:txBody>
        </p:sp>
      </p:grpSp>
      <p:graphicFrame>
        <p:nvGraphicFramePr>
          <p:cNvPr id="2" name="Table 1" descr="text box">
            <a:extLst>
              <a:ext uri="{FF2B5EF4-FFF2-40B4-BE49-F238E27FC236}">
                <a16:creationId xmlns:a16="http://schemas.microsoft.com/office/drawing/2014/main" id="{9FA44E2A-7CB4-47EB-BB50-3E9361BE88D6}"/>
              </a:ext>
            </a:extLst>
          </p:cNvPr>
          <p:cNvGraphicFramePr>
            <a:graphicFrameLocks noGrp="1"/>
          </p:cNvGraphicFramePr>
          <p:nvPr>
            <p:extLst>
              <p:ext uri="{D42A27DB-BD31-4B8C-83A1-F6EECF244321}">
                <p14:modId xmlns:p14="http://schemas.microsoft.com/office/powerpoint/2010/main" val="646175721"/>
              </p:ext>
            </p:extLst>
          </p:nvPr>
        </p:nvGraphicFramePr>
        <p:xfrm>
          <a:off x="-1" y="1262627"/>
          <a:ext cx="11349882" cy="2700422"/>
        </p:xfrm>
        <a:graphic>
          <a:graphicData uri="http://schemas.openxmlformats.org/drawingml/2006/table">
            <a:tbl>
              <a:tblPr firstRow="1" bandRow="1">
                <a:tableStyleId>{F5AB1C69-6EDB-4FF4-983F-18BD219EF322}</a:tableStyleId>
              </a:tblPr>
              <a:tblGrid>
                <a:gridCol w="1446144">
                  <a:extLst>
                    <a:ext uri="{9D8B030D-6E8A-4147-A177-3AD203B41FA5}">
                      <a16:colId xmlns:a16="http://schemas.microsoft.com/office/drawing/2014/main" val="3714840344"/>
                    </a:ext>
                  </a:extLst>
                </a:gridCol>
                <a:gridCol w="1445848">
                  <a:extLst>
                    <a:ext uri="{9D8B030D-6E8A-4147-A177-3AD203B41FA5}">
                      <a16:colId xmlns:a16="http://schemas.microsoft.com/office/drawing/2014/main" val="593289735"/>
                    </a:ext>
                  </a:extLst>
                </a:gridCol>
                <a:gridCol w="3271269">
                  <a:extLst>
                    <a:ext uri="{9D8B030D-6E8A-4147-A177-3AD203B41FA5}">
                      <a16:colId xmlns:a16="http://schemas.microsoft.com/office/drawing/2014/main" val="1253711678"/>
                    </a:ext>
                  </a:extLst>
                </a:gridCol>
                <a:gridCol w="2740281">
                  <a:extLst>
                    <a:ext uri="{9D8B030D-6E8A-4147-A177-3AD203B41FA5}">
                      <a16:colId xmlns:a16="http://schemas.microsoft.com/office/drawing/2014/main" val="1129751960"/>
                    </a:ext>
                  </a:extLst>
                </a:gridCol>
                <a:gridCol w="2446340">
                  <a:extLst>
                    <a:ext uri="{9D8B030D-6E8A-4147-A177-3AD203B41FA5}">
                      <a16:colId xmlns:a16="http://schemas.microsoft.com/office/drawing/2014/main" val="2848564526"/>
                    </a:ext>
                  </a:extLst>
                </a:gridCol>
              </a:tblGrid>
              <a:tr h="538712">
                <a:tc>
                  <a:txBody>
                    <a:bodyPr/>
                    <a:lstStyle/>
                    <a:p>
                      <a:pPr algn="l"/>
                      <a:r>
                        <a:rPr lang="de-AT" sz="1400" b="0" dirty="0">
                          <a:solidFill>
                            <a:schemeClr val="tx2"/>
                          </a:solidFill>
                          <a:latin typeface="+mj-lt"/>
                          <a:cs typeface="Segoe UI Semilight"/>
                        </a:rPr>
                        <a:t>Phase</a:t>
                      </a:r>
                    </a:p>
                  </a:txBody>
                  <a:tcPr marL="182880" anchor="ctr">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a:solidFill>
                            <a:schemeClr val="tx2"/>
                          </a:solidFill>
                          <a:latin typeface="+mj-lt"/>
                          <a:cs typeface="Segoe UI Semilight" panose="020B0402040204020203" pitchFamily="34" charset="0"/>
                        </a:rPr>
                        <a:t>Session</a:t>
                      </a:r>
                      <a:endParaRPr lang="de-AT" sz="1400" b="0" dirty="0">
                        <a:solidFill>
                          <a:schemeClr val="tx2"/>
                        </a:solidFill>
                        <a:latin typeface="+mj-lt"/>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a:solidFill>
                            <a:schemeClr val="tx2"/>
                          </a:solidFill>
                          <a:latin typeface="+mj-lt"/>
                          <a:cs typeface="Segoe UI Semilight" panose="020B0402040204020203" pitchFamily="34" charset="0"/>
                        </a:rPr>
                        <a:t>Version</a:t>
                      </a:r>
                      <a:endParaRPr lang="de-AT" sz="1400" b="0" dirty="0">
                        <a:solidFill>
                          <a:schemeClr val="tx2"/>
                        </a:solidFill>
                        <a:latin typeface="+mj-lt"/>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de-AT" sz="1400" b="0" dirty="0">
                          <a:solidFill>
                            <a:schemeClr val="tx2"/>
                          </a:solidFill>
                          <a:latin typeface="+mj-lt"/>
                          <a:cs typeface="Segoe UI Semilight" panose="020B0402040204020203" pitchFamily="34" charset="0"/>
                        </a:rPr>
                        <a:t>Last Updated 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1600"/>
                        </a:lnSpc>
                      </a:pPr>
                      <a:r>
                        <a:rPr lang="de-AT" sz="1400" b="0" dirty="0">
                          <a:solidFill>
                            <a:schemeClr val="tx2"/>
                          </a:solidFill>
                          <a:latin typeface="+mj-lt"/>
                          <a:cs typeface="Segoe UI Semilight" panose="020B0402040204020203" pitchFamily="34" charset="0"/>
                        </a:rPr>
                        <a:t>Summary of last update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4186489"/>
                  </a:ext>
                </a:extLst>
              </a:tr>
              <a:tr h="701280">
                <a:tc rowSpan="3">
                  <a:txBody>
                    <a:bodyPr/>
                    <a:lstStyle/>
                    <a:p>
                      <a:pPr algn="l"/>
                      <a:endParaRPr lang="de-AT" sz="1200" dirty="0">
                        <a:solidFill>
                          <a:schemeClr val="tx1"/>
                        </a:solidFill>
                        <a:latin typeface="+mj-lt"/>
                        <a:cs typeface="Segoe UI Semilight" panose="020B0402040204020203" pitchFamily="34" charset="0"/>
                      </a:endParaRPr>
                    </a:p>
                    <a:p>
                      <a:pPr algn="l"/>
                      <a:endParaRPr lang="de-AT" sz="1200" dirty="0">
                        <a:solidFill>
                          <a:schemeClr val="tx1"/>
                        </a:solidFill>
                        <a:latin typeface="+mj-lt"/>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lang="de-AT" sz="1200" b="1" kern="1200" dirty="0">
                        <a:solidFill>
                          <a:schemeClr val="tx2"/>
                        </a:solidFill>
                        <a:latin typeface="+mn-lt"/>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de-AT" sz="1200" b="1" kern="1200" dirty="0">
                          <a:solidFill>
                            <a:schemeClr val="tx2"/>
                          </a:solidFill>
                          <a:latin typeface="+mn-lt"/>
                          <a:ea typeface="+mn-ea"/>
                          <a:cs typeface="Segoe UI Semilight" panose="020B0402040204020203" pitchFamily="34" charset="0"/>
                        </a:rPr>
                        <a:t>Assess</a:t>
                      </a:r>
                    </a:p>
                    <a:p>
                      <a:pPr marL="0" marR="0" lvl="0" indent="0" algn="l" defTabSz="932742" rtl="0" eaLnBrk="1" fontAlgn="auto" latinLnBrk="0" hangingPunct="1">
                        <a:lnSpc>
                          <a:spcPct val="100000"/>
                        </a:lnSpc>
                        <a:spcBef>
                          <a:spcPts val="0"/>
                        </a:spcBef>
                        <a:spcAft>
                          <a:spcPts val="0"/>
                        </a:spcAft>
                        <a:buClrTx/>
                        <a:buSzTx/>
                        <a:buFontTx/>
                        <a:buNone/>
                        <a:tabLst/>
                        <a:defRPr/>
                      </a:pPr>
                      <a:r>
                        <a:rPr lang="de-AT" sz="1200" b="1" kern="1200" dirty="0">
                          <a:solidFill>
                            <a:schemeClr val="tx2"/>
                          </a:solidFill>
                          <a:latin typeface="+mn-lt"/>
                          <a:ea typeface="+mn-ea"/>
                          <a:cs typeface="Segoe UI Semilight" panose="020B0402040204020203" pitchFamily="34" charset="0"/>
                        </a:rPr>
                        <a:t>(Core)</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Tx/>
                        <a:buNone/>
                      </a:pPr>
                      <a:r>
                        <a:rPr lang="de-AT" sz="1200" dirty="0">
                          <a:solidFill>
                            <a:schemeClr val="tx2"/>
                          </a:solidFill>
                          <a:latin typeface="+mj-lt"/>
                          <a:cs typeface="Segoe UI Semilight" panose="020B0402040204020203" pitchFamily="34" charset="0"/>
                        </a:rPr>
                        <a:t>Pre-Engagement Kick Off</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1.0</a:t>
                      </a:r>
                      <a:endPar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4557685"/>
                  </a:ext>
                </a:extLst>
              </a:tr>
              <a:tr h="73021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Hybrid Meetings Overview</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August. 17,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rPr>
                        <a:t>Removed hidden slide 81 and updated Microsoft Teams Rooms slides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4353824"/>
                  </a:ext>
                </a:extLst>
              </a:tr>
              <a:tr h="73021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mn-lt"/>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Pre-Engagement Questionnaire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7207168"/>
                  </a:ext>
                </a:extLst>
              </a:tr>
            </a:tbl>
          </a:graphicData>
        </a:graphic>
      </p:graphicFrame>
      <p:grpSp>
        <p:nvGrpSpPr>
          <p:cNvPr id="10" name="Group 9">
            <a:extLst>
              <a:ext uri="{FF2B5EF4-FFF2-40B4-BE49-F238E27FC236}">
                <a16:creationId xmlns:a16="http://schemas.microsoft.com/office/drawing/2014/main" id="{55FB9304-0EA4-4081-8EFD-D4B01DADDAD1}"/>
              </a:ext>
              <a:ext uri="{C183D7F6-B498-43B3-948B-1728B52AA6E4}">
                <adec:decorative xmlns:adec="http://schemas.microsoft.com/office/drawing/2017/decorative" val="1"/>
              </a:ext>
            </a:extLst>
          </p:cNvPr>
          <p:cNvGrpSpPr/>
          <p:nvPr/>
        </p:nvGrpSpPr>
        <p:grpSpPr>
          <a:xfrm>
            <a:off x="159894" y="2001846"/>
            <a:ext cx="331875" cy="342413"/>
            <a:chOff x="473786" y="5267178"/>
            <a:chExt cx="645824" cy="645824"/>
          </a:xfrm>
        </p:grpSpPr>
        <p:sp>
          <p:nvSpPr>
            <p:cNvPr id="11" name="Oval 10">
              <a:extLst>
                <a:ext uri="{FF2B5EF4-FFF2-40B4-BE49-F238E27FC236}">
                  <a16:creationId xmlns:a16="http://schemas.microsoft.com/office/drawing/2014/main" id="{431BD1EB-36CB-48D0-AE88-44C9C0C9297E}"/>
                </a:ext>
              </a:extLst>
            </p:cNvPr>
            <p:cNvSpPr/>
            <p:nvPr/>
          </p:nvSpPr>
          <p:spPr bwMode="auto">
            <a:xfrm>
              <a:off x="473786" y="5267178"/>
              <a:ext cx="645824" cy="645824"/>
            </a:xfrm>
            <a:prstGeom prst="ellipse">
              <a:avLst/>
            </a:prstGeom>
            <a:solidFill>
              <a:schemeClr val="bg1"/>
            </a:solidFill>
            <a:ln w="10795" cap="flat" cmpd="sng" algn="ctr">
              <a:noFill/>
              <a:prstDash val="solid"/>
            </a:ln>
            <a:effectLst>
              <a:outerShdw blurRad="152400" sx="101000" sy="101000" algn="tl" rotWithShape="0">
                <a:prstClr val="black">
                  <a:alpha val="29000"/>
                </a:prstClr>
              </a:outerShdw>
            </a:effectLst>
          </p:spPr>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282828"/>
                </a:solidFill>
                <a:effectLst/>
                <a:uLnTx/>
                <a:uFillTx/>
                <a:latin typeface="Segoe UI Semibold"/>
                <a:ea typeface="+mn-ea"/>
                <a:cs typeface="Segoe UI" pitchFamily="34" charset="0"/>
              </a:endParaRPr>
            </a:p>
          </p:txBody>
        </p:sp>
        <p:grpSp>
          <p:nvGrpSpPr>
            <p:cNvPr id="12" name="Group 23">
              <a:extLst>
                <a:ext uri="{FF2B5EF4-FFF2-40B4-BE49-F238E27FC236}">
                  <a16:creationId xmlns:a16="http://schemas.microsoft.com/office/drawing/2014/main" id="{A98A3D28-FAF8-4B89-B10C-9226979AE8C6}"/>
                </a:ext>
              </a:extLst>
            </p:cNvPr>
            <p:cNvGrpSpPr>
              <a:grpSpLocks noChangeAspect="1"/>
            </p:cNvGrpSpPr>
            <p:nvPr/>
          </p:nvGrpSpPr>
          <p:grpSpPr bwMode="auto">
            <a:xfrm>
              <a:off x="595108" y="5387822"/>
              <a:ext cx="403180" cy="404536"/>
              <a:chOff x="2039" y="3792"/>
              <a:chExt cx="297" cy="298"/>
            </a:xfrm>
          </p:grpSpPr>
          <p:sp>
            <p:nvSpPr>
              <p:cNvPr id="13" name="Freeform 24">
                <a:extLst>
                  <a:ext uri="{FF2B5EF4-FFF2-40B4-BE49-F238E27FC236}">
                    <a16:creationId xmlns:a16="http://schemas.microsoft.com/office/drawing/2014/main" id="{A8502AB5-6170-4687-B21A-6A9444A3AC55}"/>
                  </a:ext>
                </a:extLst>
              </p:cNvPr>
              <p:cNvSpPr>
                <a:spLocks/>
              </p:cNvSpPr>
              <p:nvPr/>
            </p:nvSpPr>
            <p:spPr bwMode="auto">
              <a:xfrm>
                <a:off x="2039" y="3792"/>
                <a:ext cx="297" cy="298"/>
              </a:xfrm>
              <a:custGeom>
                <a:avLst/>
                <a:gdLst>
                  <a:gd name="T0" fmla="*/ 200 w 400"/>
                  <a:gd name="T1" fmla="*/ 0 h 400"/>
                  <a:gd name="T2" fmla="*/ 200 w 400"/>
                  <a:gd name="T3" fmla="*/ 0 h 400"/>
                  <a:gd name="T4" fmla="*/ 253 w 400"/>
                  <a:gd name="T5" fmla="*/ 7 h 400"/>
                  <a:gd name="T6" fmla="*/ 301 w 400"/>
                  <a:gd name="T7" fmla="*/ 28 h 400"/>
                  <a:gd name="T8" fmla="*/ 341 w 400"/>
                  <a:gd name="T9" fmla="*/ 59 h 400"/>
                  <a:gd name="T10" fmla="*/ 372 w 400"/>
                  <a:gd name="T11" fmla="*/ 99 h 400"/>
                  <a:gd name="T12" fmla="*/ 393 w 400"/>
                  <a:gd name="T13" fmla="*/ 147 h 400"/>
                  <a:gd name="T14" fmla="*/ 400 w 400"/>
                  <a:gd name="T15" fmla="*/ 200 h 400"/>
                  <a:gd name="T16" fmla="*/ 393 w 400"/>
                  <a:gd name="T17" fmla="*/ 253 h 400"/>
                  <a:gd name="T18" fmla="*/ 372 w 400"/>
                  <a:gd name="T19" fmla="*/ 301 h 400"/>
                  <a:gd name="T20" fmla="*/ 341 w 400"/>
                  <a:gd name="T21" fmla="*/ 342 h 400"/>
                  <a:gd name="T22" fmla="*/ 301 w 400"/>
                  <a:gd name="T23" fmla="*/ 373 h 400"/>
                  <a:gd name="T24" fmla="*/ 253 w 400"/>
                  <a:gd name="T25" fmla="*/ 393 h 400"/>
                  <a:gd name="T26" fmla="*/ 200 w 400"/>
                  <a:gd name="T27" fmla="*/ 400 h 400"/>
                  <a:gd name="T28" fmla="*/ 147 w 400"/>
                  <a:gd name="T29" fmla="*/ 393 h 400"/>
                  <a:gd name="T30" fmla="*/ 99 w 400"/>
                  <a:gd name="T31" fmla="*/ 373 h 400"/>
                  <a:gd name="T32" fmla="*/ 58 w 400"/>
                  <a:gd name="T33" fmla="*/ 342 h 400"/>
                  <a:gd name="T34" fmla="*/ 27 w 400"/>
                  <a:gd name="T35" fmla="*/ 301 h 400"/>
                  <a:gd name="T36" fmla="*/ 7 w 400"/>
                  <a:gd name="T37" fmla="*/ 253 h 400"/>
                  <a:gd name="T38" fmla="*/ 0 w 400"/>
                  <a:gd name="T39" fmla="*/ 200 h 400"/>
                  <a:gd name="T40" fmla="*/ 7 w 400"/>
                  <a:gd name="T41" fmla="*/ 147 h 400"/>
                  <a:gd name="T42" fmla="*/ 27 w 400"/>
                  <a:gd name="T43" fmla="*/ 99 h 400"/>
                  <a:gd name="T44" fmla="*/ 58 w 400"/>
                  <a:gd name="T45" fmla="*/ 59 h 400"/>
                  <a:gd name="T46" fmla="*/ 99 w 400"/>
                  <a:gd name="T47" fmla="*/ 28 h 400"/>
                  <a:gd name="T48" fmla="*/ 147 w 400"/>
                  <a:gd name="T49" fmla="*/ 7 h 400"/>
                  <a:gd name="T50" fmla="*/ 200 w 400"/>
                  <a:gd name="T5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400">
                    <a:moveTo>
                      <a:pt x="200" y="0"/>
                    </a:moveTo>
                    <a:lnTo>
                      <a:pt x="200" y="0"/>
                    </a:lnTo>
                    <a:cubicBezTo>
                      <a:pt x="218" y="0"/>
                      <a:pt x="236" y="3"/>
                      <a:pt x="253" y="7"/>
                    </a:cubicBezTo>
                    <a:cubicBezTo>
                      <a:pt x="270" y="12"/>
                      <a:pt x="286" y="19"/>
                      <a:pt x="301" y="28"/>
                    </a:cubicBezTo>
                    <a:cubicBezTo>
                      <a:pt x="316" y="36"/>
                      <a:pt x="329" y="47"/>
                      <a:pt x="341" y="59"/>
                    </a:cubicBezTo>
                    <a:cubicBezTo>
                      <a:pt x="353" y="71"/>
                      <a:pt x="364" y="84"/>
                      <a:pt x="372" y="99"/>
                    </a:cubicBezTo>
                    <a:cubicBezTo>
                      <a:pt x="381" y="114"/>
                      <a:pt x="388" y="130"/>
                      <a:pt x="393" y="147"/>
                    </a:cubicBezTo>
                    <a:cubicBezTo>
                      <a:pt x="397" y="164"/>
                      <a:pt x="400" y="182"/>
                      <a:pt x="400" y="200"/>
                    </a:cubicBezTo>
                    <a:cubicBezTo>
                      <a:pt x="400" y="219"/>
                      <a:pt x="397" y="236"/>
                      <a:pt x="393" y="253"/>
                    </a:cubicBezTo>
                    <a:cubicBezTo>
                      <a:pt x="388" y="270"/>
                      <a:pt x="381" y="286"/>
                      <a:pt x="372" y="301"/>
                    </a:cubicBezTo>
                    <a:cubicBezTo>
                      <a:pt x="364" y="316"/>
                      <a:pt x="353" y="329"/>
                      <a:pt x="341" y="342"/>
                    </a:cubicBezTo>
                    <a:cubicBezTo>
                      <a:pt x="329" y="354"/>
                      <a:pt x="316" y="364"/>
                      <a:pt x="301" y="373"/>
                    </a:cubicBezTo>
                    <a:cubicBezTo>
                      <a:pt x="286" y="381"/>
                      <a:pt x="270" y="388"/>
                      <a:pt x="253" y="393"/>
                    </a:cubicBezTo>
                    <a:cubicBezTo>
                      <a:pt x="236" y="398"/>
                      <a:pt x="218" y="400"/>
                      <a:pt x="200" y="400"/>
                    </a:cubicBezTo>
                    <a:cubicBezTo>
                      <a:pt x="181" y="400"/>
                      <a:pt x="164" y="398"/>
                      <a:pt x="147" y="393"/>
                    </a:cubicBezTo>
                    <a:cubicBezTo>
                      <a:pt x="130" y="388"/>
                      <a:pt x="114" y="381"/>
                      <a:pt x="99" y="373"/>
                    </a:cubicBezTo>
                    <a:cubicBezTo>
                      <a:pt x="84" y="364"/>
                      <a:pt x="71" y="354"/>
                      <a:pt x="58" y="342"/>
                    </a:cubicBezTo>
                    <a:cubicBezTo>
                      <a:pt x="46" y="329"/>
                      <a:pt x="36" y="316"/>
                      <a:pt x="27" y="301"/>
                    </a:cubicBezTo>
                    <a:cubicBezTo>
                      <a:pt x="19" y="286"/>
                      <a:pt x="12" y="270"/>
                      <a:pt x="7" y="253"/>
                    </a:cubicBezTo>
                    <a:cubicBezTo>
                      <a:pt x="2" y="236"/>
                      <a:pt x="0" y="219"/>
                      <a:pt x="0" y="200"/>
                    </a:cubicBezTo>
                    <a:cubicBezTo>
                      <a:pt x="0" y="182"/>
                      <a:pt x="2" y="164"/>
                      <a:pt x="7" y="147"/>
                    </a:cubicBezTo>
                    <a:cubicBezTo>
                      <a:pt x="12" y="130"/>
                      <a:pt x="19" y="114"/>
                      <a:pt x="27" y="99"/>
                    </a:cubicBezTo>
                    <a:cubicBezTo>
                      <a:pt x="36" y="84"/>
                      <a:pt x="46" y="71"/>
                      <a:pt x="58" y="59"/>
                    </a:cubicBezTo>
                    <a:cubicBezTo>
                      <a:pt x="71" y="47"/>
                      <a:pt x="84" y="36"/>
                      <a:pt x="99" y="28"/>
                    </a:cubicBezTo>
                    <a:cubicBezTo>
                      <a:pt x="114" y="19"/>
                      <a:pt x="130" y="12"/>
                      <a:pt x="147" y="7"/>
                    </a:cubicBezTo>
                    <a:cubicBezTo>
                      <a:pt x="164" y="3"/>
                      <a:pt x="181" y="0"/>
                      <a:pt x="200" y="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4" name="Freeform 25">
                <a:extLst>
                  <a:ext uri="{FF2B5EF4-FFF2-40B4-BE49-F238E27FC236}">
                    <a16:creationId xmlns:a16="http://schemas.microsoft.com/office/drawing/2014/main" id="{2DF3050D-C5D4-4DC6-9DB2-1CC388DD9584}"/>
                  </a:ext>
                </a:extLst>
              </p:cNvPr>
              <p:cNvSpPr>
                <a:spLocks/>
              </p:cNvSpPr>
              <p:nvPr/>
            </p:nvSpPr>
            <p:spPr bwMode="auto">
              <a:xfrm>
                <a:off x="2158" y="3857"/>
                <a:ext cx="114" cy="114"/>
              </a:xfrm>
              <a:custGeom>
                <a:avLst/>
                <a:gdLst>
                  <a:gd name="T0" fmla="*/ 76 w 153"/>
                  <a:gd name="T1" fmla="*/ 96 h 153"/>
                  <a:gd name="T2" fmla="*/ 76 w 153"/>
                  <a:gd name="T3" fmla="*/ 96 h 153"/>
                  <a:gd name="T4" fmla="*/ 80 w 153"/>
                  <a:gd name="T5" fmla="*/ 113 h 153"/>
                  <a:gd name="T6" fmla="*/ 77 w 153"/>
                  <a:gd name="T7" fmla="*/ 129 h 153"/>
                  <a:gd name="T8" fmla="*/ 68 w 153"/>
                  <a:gd name="T9" fmla="*/ 142 h 153"/>
                  <a:gd name="T10" fmla="*/ 55 w 153"/>
                  <a:gd name="T11" fmla="*/ 150 h 153"/>
                  <a:gd name="T12" fmla="*/ 40 w 153"/>
                  <a:gd name="T13" fmla="*/ 153 h 153"/>
                  <a:gd name="T14" fmla="*/ 24 w 153"/>
                  <a:gd name="T15" fmla="*/ 150 h 153"/>
                  <a:gd name="T16" fmla="*/ 12 w 153"/>
                  <a:gd name="T17" fmla="*/ 142 h 153"/>
                  <a:gd name="T18" fmla="*/ 3 w 153"/>
                  <a:gd name="T19" fmla="*/ 129 h 153"/>
                  <a:gd name="T20" fmla="*/ 0 w 153"/>
                  <a:gd name="T21" fmla="*/ 113 h 153"/>
                  <a:gd name="T22" fmla="*/ 3 w 153"/>
                  <a:gd name="T23" fmla="*/ 98 h 153"/>
                  <a:gd name="T24" fmla="*/ 12 w 153"/>
                  <a:gd name="T25" fmla="*/ 85 h 153"/>
                  <a:gd name="T26" fmla="*/ 24 w 153"/>
                  <a:gd name="T27" fmla="*/ 76 h 153"/>
                  <a:gd name="T28" fmla="*/ 40 w 153"/>
                  <a:gd name="T29" fmla="*/ 73 h 153"/>
                  <a:gd name="T30" fmla="*/ 57 w 153"/>
                  <a:gd name="T31" fmla="*/ 77 h 153"/>
                  <a:gd name="T32" fmla="*/ 57 w 153"/>
                  <a:gd name="T33" fmla="*/ 77 h 153"/>
                  <a:gd name="T34" fmla="*/ 134 w 153"/>
                  <a:gd name="T35" fmla="*/ 0 h 153"/>
                  <a:gd name="T36" fmla="*/ 153 w 153"/>
                  <a:gd name="T37" fmla="*/ 19 h 153"/>
                  <a:gd name="T38" fmla="*/ 76 w 153"/>
                  <a:gd name="T39" fmla="*/ 96 h 153"/>
                  <a:gd name="T40" fmla="*/ 76 w 153"/>
                  <a:gd name="T41" fmla="*/ 9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 h="153">
                    <a:moveTo>
                      <a:pt x="76" y="96"/>
                    </a:moveTo>
                    <a:lnTo>
                      <a:pt x="76" y="96"/>
                    </a:lnTo>
                    <a:cubicBezTo>
                      <a:pt x="78" y="101"/>
                      <a:pt x="80" y="107"/>
                      <a:pt x="80" y="113"/>
                    </a:cubicBezTo>
                    <a:cubicBezTo>
                      <a:pt x="80" y="119"/>
                      <a:pt x="79" y="124"/>
                      <a:pt x="77" y="129"/>
                    </a:cubicBezTo>
                    <a:cubicBezTo>
                      <a:pt x="75" y="134"/>
                      <a:pt x="72" y="138"/>
                      <a:pt x="68" y="142"/>
                    </a:cubicBezTo>
                    <a:cubicBezTo>
                      <a:pt x="65" y="145"/>
                      <a:pt x="60" y="148"/>
                      <a:pt x="55" y="150"/>
                    </a:cubicBezTo>
                    <a:cubicBezTo>
                      <a:pt x="51" y="152"/>
                      <a:pt x="45" y="153"/>
                      <a:pt x="40" y="153"/>
                    </a:cubicBezTo>
                    <a:cubicBezTo>
                      <a:pt x="34" y="153"/>
                      <a:pt x="29" y="152"/>
                      <a:pt x="24" y="150"/>
                    </a:cubicBezTo>
                    <a:cubicBezTo>
                      <a:pt x="19" y="148"/>
                      <a:pt x="15" y="145"/>
                      <a:pt x="12" y="142"/>
                    </a:cubicBezTo>
                    <a:cubicBezTo>
                      <a:pt x="8" y="138"/>
                      <a:pt x="5" y="134"/>
                      <a:pt x="3" y="129"/>
                    </a:cubicBezTo>
                    <a:cubicBezTo>
                      <a:pt x="1" y="124"/>
                      <a:pt x="0" y="119"/>
                      <a:pt x="0" y="113"/>
                    </a:cubicBezTo>
                    <a:cubicBezTo>
                      <a:pt x="0" y="108"/>
                      <a:pt x="1" y="102"/>
                      <a:pt x="3" y="98"/>
                    </a:cubicBezTo>
                    <a:cubicBezTo>
                      <a:pt x="5" y="93"/>
                      <a:pt x="8" y="88"/>
                      <a:pt x="12" y="85"/>
                    </a:cubicBezTo>
                    <a:cubicBezTo>
                      <a:pt x="15" y="81"/>
                      <a:pt x="19" y="78"/>
                      <a:pt x="24" y="76"/>
                    </a:cubicBezTo>
                    <a:cubicBezTo>
                      <a:pt x="29" y="74"/>
                      <a:pt x="34" y="73"/>
                      <a:pt x="40" y="73"/>
                    </a:cubicBezTo>
                    <a:cubicBezTo>
                      <a:pt x="46" y="73"/>
                      <a:pt x="52" y="75"/>
                      <a:pt x="57" y="77"/>
                    </a:cubicBezTo>
                    <a:lnTo>
                      <a:pt x="57" y="77"/>
                    </a:lnTo>
                    <a:lnTo>
                      <a:pt x="134" y="0"/>
                    </a:lnTo>
                    <a:lnTo>
                      <a:pt x="153" y="19"/>
                    </a:lnTo>
                    <a:lnTo>
                      <a:pt x="76" y="96"/>
                    </a:lnTo>
                    <a:lnTo>
                      <a:pt x="76" y="96"/>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5" name="Freeform 26">
                <a:extLst>
                  <a:ext uri="{FF2B5EF4-FFF2-40B4-BE49-F238E27FC236}">
                    <a16:creationId xmlns:a16="http://schemas.microsoft.com/office/drawing/2014/main" id="{A0DD830B-6A30-4EBA-ADC8-BD3E6200A1E6}"/>
                  </a:ext>
                </a:extLst>
              </p:cNvPr>
              <p:cNvSpPr>
                <a:spLocks/>
              </p:cNvSpPr>
              <p:nvPr/>
            </p:nvSpPr>
            <p:spPr bwMode="auto">
              <a:xfrm>
                <a:off x="2078" y="3832"/>
                <a:ext cx="154" cy="186"/>
              </a:xfrm>
              <a:custGeom>
                <a:avLst/>
                <a:gdLst>
                  <a:gd name="T0" fmla="*/ 196 w 207"/>
                  <a:gd name="T1" fmla="*/ 37 h 250"/>
                  <a:gd name="T2" fmla="*/ 196 w 207"/>
                  <a:gd name="T3" fmla="*/ 37 h 250"/>
                  <a:gd name="T4" fmla="*/ 146 w 207"/>
                  <a:gd name="T5" fmla="*/ 26 h 250"/>
                  <a:gd name="T6" fmla="*/ 115 w 207"/>
                  <a:gd name="T7" fmla="*/ 30 h 250"/>
                  <a:gd name="T8" fmla="*/ 86 w 207"/>
                  <a:gd name="T9" fmla="*/ 43 h 250"/>
                  <a:gd name="T10" fmla="*/ 62 w 207"/>
                  <a:gd name="T11" fmla="*/ 61 h 250"/>
                  <a:gd name="T12" fmla="*/ 43 w 207"/>
                  <a:gd name="T13" fmla="*/ 86 h 250"/>
                  <a:gd name="T14" fmla="*/ 31 w 207"/>
                  <a:gd name="T15" fmla="*/ 114 h 250"/>
                  <a:gd name="T16" fmla="*/ 27 w 207"/>
                  <a:gd name="T17" fmla="*/ 146 h 250"/>
                  <a:gd name="T18" fmla="*/ 36 w 207"/>
                  <a:gd name="T19" fmla="*/ 192 h 250"/>
                  <a:gd name="T20" fmla="*/ 62 w 207"/>
                  <a:gd name="T21" fmla="*/ 231 h 250"/>
                  <a:gd name="T22" fmla="*/ 43 w 207"/>
                  <a:gd name="T23" fmla="*/ 250 h 250"/>
                  <a:gd name="T24" fmla="*/ 11 w 207"/>
                  <a:gd name="T25" fmla="*/ 202 h 250"/>
                  <a:gd name="T26" fmla="*/ 0 w 207"/>
                  <a:gd name="T27" fmla="*/ 146 h 250"/>
                  <a:gd name="T28" fmla="*/ 5 w 207"/>
                  <a:gd name="T29" fmla="*/ 107 h 250"/>
                  <a:gd name="T30" fmla="*/ 20 w 207"/>
                  <a:gd name="T31" fmla="*/ 72 h 250"/>
                  <a:gd name="T32" fmla="*/ 43 w 207"/>
                  <a:gd name="T33" fmla="*/ 43 h 250"/>
                  <a:gd name="T34" fmla="*/ 73 w 207"/>
                  <a:gd name="T35" fmla="*/ 20 h 250"/>
                  <a:gd name="T36" fmla="*/ 108 w 207"/>
                  <a:gd name="T37" fmla="*/ 5 h 250"/>
                  <a:gd name="T38" fmla="*/ 147 w 207"/>
                  <a:gd name="T39" fmla="*/ 0 h 250"/>
                  <a:gd name="T40" fmla="*/ 178 w 207"/>
                  <a:gd name="T41" fmla="*/ 3 h 250"/>
                  <a:gd name="T42" fmla="*/ 207 w 207"/>
                  <a:gd name="T43" fmla="*/ 13 h 250"/>
                  <a:gd name="T44" fmla="*/ 196 w 207"/>
                  <a:gd name="T45" fmla="*/ 3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7" h="250">
                    <a:moveTo>
                      <a:pt x="196" y="37"/>
                    </a:moveTo>
                    <a:lnTo>
                      <a:pt x="196" y="37"/>
                    </a:lnTo>
                    <a:cubicBezTo>
                      <a:pt x="180" y="30"/>
                      <a:pt x="163" y="26"/>
                      <a:pt x="146" y="26"/>
                    </a:cubicBezTo>
                    <a:cubicBezTo>
                      <a:pt x="135" y="26"/>
                      <a:pt x="125" y="28"/>
                      <a:pt x="115" y="30"/>
                    </a:cubicBezTo>
                    <a:cubicBezTo>
                      <a:pt x="104" y="33"/>
                      <a:pt x="95" y="37"/>
                      <a:pt x="86" y="43"/>
                    </a:cubicBezTo>
                    <a:cubicBezTo>
                      <a:pt x="77" y="48"/>
                      <a:pt x="69" y="54"/>
                      <a:pt x="62" y="61"/>
                    </a:cubicBezTo>
                    <a:cubicBezTo>
                      <a:pt x="55" y="69"/>
                      <a:pt x="48" y="77"/>
                      <a:pt x="43" y="86"/>
                    </a:cubicBezTo>
                    <a:cubicBezTo>
                      <a:pt x="38" y="95"/>
                      <a:pt x="34" y="104"/>
                      <a:pt x="31" y="114"/>
                    </a:cubicBezTo>
                    <a:cubicBezTo>
                      <a:pt x="28" y="125"/>
                      <a:pt x="27" y="135"/>
                      <a:pt x="27" y="146"/>
                    </a:cubicBezTo>
                    <a:cubicBezTo>
                      <a:pt x="27" y="162"/>
                      <a:pt x="30" y="177"/>
                      <a:pt x="36" y="192"/>
                    </a:cubicBezTo>
                    <a:cubicBezTo>
                      <a:pt x="42" y="207"/>
                      <a:pt x="51" y="220"/>
                      <a:pt x="62" y="231"/>
                    </a:cubicBezTo>
                    <a:lnTo>
                      <a:pt x="43" y="250"/>
                    </a:lnTo>
                    <a:cubicBezTo>
                      <a:pt x="29" y="236"/>
                      <a:pt x="19" y="220"/>
                      <a:pt x="11" y="202"/>
                    </a:cubicBezTo>
                    <a:cubicBezTo>
                      <a:pt x="4" y="184"/>
                      <a:pt x="0" y="166"/>
                      <a:pt x="0" y="146"/>
                    </a:cubicBezTo>
                    <a:cubicBezTo>
                      <a:pt x="0" y="133"/>
                      <a:pt x="2" y="120"/>
                      <a:pt x="5" y="107"/>
                    </a:cubicBezTo>
                    <a:cubicBezTo>
                      <a:pt x="9" y="95"/>
                      <a:pt x="14" y="83"/>
                      <a:pt x="20" y="72"/>
                    </a:cubicBezTo>
                    <a:cubicBezTo>
                      <a:pt x="27" y="61"/>
                      <a:pt x="34" y="52"/>
                      <a:pt x="43" y="43"/>
                    </a:cubicBezTo>
                    <a:cubicBezTo>
                      <a:pt x="52" y="34"/>
                      <a:pt x="62" y="26"/>
                      <a:pt x="73" y="20"/>
                    </a:cubicBezTo>
                    <a:cubicBezTo>
                      <a:pt x="83" y="13"/>
                      <a:pt x="95" y="9"/>
                      <a:pt x="108" y="5"/>
                    </a:cubicBezTo>
                    <a:cubicBezTo>
                      <a:pt x="120" y="2"/>
                      <a:pt x="133" y="0"/>
                      <a:pt x="147" y="0"/>
                    </a:cubicBezTo>
                    <a:cubicBezTo>
                      <a:pt x="157" y="0"/>
                      <a:pt x="167" y="1"/>
                      <a:pt x="178" y="3"/>
                    </a:cubicBezTo>
                    <a:cubicBezTo>
                      <a:pt x="188" y="5"/>
                      <a:pt x="197" y="9"/>
                      <a:pt x="207" y="13"/>
                    </a:cubicBezTo>
                    <a:lnTo>
                      <a:pt x="196" y="3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6" name="Freeform 27">
                <a:extLst>
                  <a:ext uri="{FF2B5EF4-FFF2-40B4-BE49-F238E27FC236}">
                    <a16:creationId xmlns:a16="http://schemas.microsoft.com/office/drawing/2014/main" id="{42345BDE-9239-430D-B824-301A3E766607}"/>
                  </a:ext>
                </a:extLst>
              </p:cNvPr>
              <p:cNvSpPr>
                <a:spLocks/>
              </p:cNvSpPr>
              <p:nvPr/>
            </p:nvSpPr>
            <p:spPr bwMode="auto">
              <a:xfrm>
                <a:off x="2251" y="3896"/>
                <a:ext cx="45" cy="122"/>
              </a:xfrm>
              <a:custGeom>
                <a:avLst/>
                <a:gdLst>
                  <a:gd name="T0" fmla="*/ 48 w 61"/>
                  <a:gd name="T1" fmla="*/ 0 h 164"/>
                  <a:gd name="T2" fmla="*/ 48 w 61"/>
                  <a:gd name="T3" fmla="*/ 0 h 164"/>
                  <a:gd name="T4" fmla="*/ 58 w 61"/>
                  <a:gd name="T5" fmla="*/ 29 h 164"/>
                  <a:gd name="T6" fmla="*/ 61 w 61"/>
                  <a:gd name="T7" fmla="*/ 60 h 164"/>
                  <a:gd name="T8" fmla="*/ 50 w 61"/>
                  <a:gd name="T9" fmla="*/ 116 h 164"/>
                  <a:gd name="T10" fmla="*/ 19 w 61"/>
                  <a:gd name="T11" fmla="*/ 164 h 164"/>
                  <a:gd name="T12" fmla="*/ 0 w 61"/>
                  <a:gd name="T13" fmla="*/ 145 h 164"/>
                  <a:gd name="T14" fmla="*/ 26 w 61"/>
                  <a:gd name="T15" fmla="*/ 106 h 164"/>
                  <a:gd name="T16" fmla="*/ 35 w 61"/>
                  <a:gd name="T17" fmla="*/ 61 h 164"/>
                  <a:gd name="T18" fmla="*/ 24 w 61"/>
                  <a:gd name="T19" fmla="*/ 11 h 164"/>
                  <a:gd name="T20" fmla="*/ 48 w 61"/>
                  <a:gd name="T2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64">
                    <a:moveTo>
                      <a:pt x="48" y="0"/>
                    </a:moveTo>
                    <a:lnTo>
                      <a:pt x="48" y="0"/>
                    </a:lnTo>
                    <a:cubicBezTo>
                      <a:pt x="52" y="10"/>
                      <a:pt x="56" y="19"/>
                      <a:pt x="58" y="29"/>
                    </a:cubicBezTo>
                    <a:cubicBezTo>
                      <a:pt x="60" y="40"/>
                      <a:pt x="61" y="50"/>
                      <a:pt x="61" y="60"/>
                    </a:cubicBezTo>
                    <a:cubicBezTo>
                      <a:pt x="61" y="80"/>
                      <a:pt x="57" y="98"/>
                      <a:pt x="50" y="116"/>
                    </a:cubicBezTo>
                    <a:cubicBezTo>
                      <a:pt x="43" y="134"/>
                      <a:pt x="32" y="150"/>
                      <a:pt x="19" y="164"/>
                    </a:cubicBezTo>
                    <a:lnTo>
                      <a:pt x="0" y="145"/>
                    </a:lnTo>
                    <a:cubicBezTo>
                      <a:pt x="11" y="134"/>
                      <a:pt x="20" y="121"/>
                      <a:pt x="26" y="106"/>
                    </a:cubicBezTo>
                    <a:cubicBezTo>
                      <a:pt x="32" y="92"/>
                      <a:pt x="35" y="77"/>
                      <a:pt x="35" y="61"/>
                    </a:cubicBezTo>
                    <a:cubicBezTo>
                      <a:pt x="35" y="44"/>
                      <a:pt x="31" y="27"/>
                      <a:pt x="24" y="11"/>
                    </a:cubicBezTo>
                    <a:lnTo>
                      <a:pt x="4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8" name="Freeform 28">
                <a:extLst>
                  <a:ext uri="{FF2B5EF4-FFF2-40B4-BE49-F238E27FC236}">
                    <a16:creationId xmlns:a16="http://schemas.microsoft.com/office/drawing/2014/main" id="{F1136F75-467B-42A0-B480-772C5C569237}"/>
                  </a:ext>
                </a:extLst>
              </p:cNvPr>
              <p:cNvSpPr>
                <a:spLocks/>
              </p:cNvSpPr>
              <p:nvPr/>
            </p:nvSpPr>
            <p:spPr bwMode="auto">
              <a:xfrm>
                <a:off x="2157" y="3911"/>
                <a:ext cx="60" cy="60"/>
              </a:xfrm>
              <a:custGeom>
                <a:avLst/>
                <a:gdLst>
                  <a:gd name="T0" fmla="*/ 41 w 81"/>
                  <a:gd name="T1" fmla="*/ 81 h 81"/>
                  <a:gd name="T2" fmla="*/ 41 w 81"/>
                  <a:gd name="T3" fmla="*/ 81 h 81"/>
                  <a:gd name="T4" fmla="*/ 69 w 81"/>
                  <a:gd name="T5" fmla="*/ 69 h 81"/>
                  <a:gd name="T6" fmla="*/ 81 w 81"/>
                  <a:gd name="T7" fmla="*/ 40 h 81"/>
                  <a:gd name="T8" fmla="*/ 69 w 81"/>
                  <a:gd name="T9" fmla="*/ 12 h 81"/>
                  <a:gd name="T10" fmla="*/ 41 w 81"/>
                  <a:gd name="T11" fmla="*/ 0 h 81"/>
                  <a:gd name="T12" fmla="*/ 12 w 81"/>
                  <a:gd name="T13" fmla="*/ 12 h 81"/>
                  <a:gd name="T14" fmla="*/ 0 w 81"/>
                  <a:gd name="T15" fmla="*/ 40 h 81"/>
                  <a:gd name="T16" fmla="*/ 12 w 81"/>
                  <a:gd name="T17" fmla="*/ 69 h 81"/>
                  <a:gd name="T18" fmla="*/ 41 w 8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81"/>
                    </a:moveTo>
                    <a:lnTo>
                      <a:pt x="41" y="81"/>
                    </a:lnTo>
                    <a:cubicBezTo>
                      <a:pt x="52" y="81"/>
                      <a:pt x="61" y="77"/>
                      <a:pt x="69" y="69"/>
                    </a:cubicBezTo>
                    <a:cubicBezTo>
                      <a:pt x="77" y="61"/>
                      <a:pt x="81" y="51"/>
                      <a:pt x="81" y="40"/>
                    </a:cubicBezTo>
                    <a:cubicBezTo>
                      <a:pt x="81" y="29"/>
                      <a:pt x="77" y="20"/>
                      <a:pt x="69" y="12"/>
                    </a:cubicBezTo>
                    <a:cubicBezTo>
                      <a:pt x="61" y="4"/>
                      <a:pt x="52" y="0"/>
                      <a:pt x="41" y="0"/>
                    </a:cubicBezTo>
                    <a:cubicBezTo>
                      <a:pt x="30" y="0"/>
                      <a:pt x="20" y="4"/>
                      <a:pt x="12" y="12"/>
                    </a:cubicBezTo>
                    <a:cubicBezTo>
                      <a:pt x="4" y="20"/>
                      <a:pt x="0" y="29"/>
                      <a:pt x="0" y="40"/>
                    </a:cubicBezTo>
                    <a:cubicBezTo>
                      <a:pt x="0" y="51"/>
                      <a:pt x="4" y="61"/>
                      <a:pt x="12" y="69"/>
                    </a:cubicBezTo>
                    <a:cubicBezTo>
                      <a:pt x="20" y="77"/>
                      <a:pt x="30" y="81"/>
                      <a:pt x="41" y="81"/>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grpSp>
      </p:grpSp>
    </p:spTree>
    <p:extLst>
      <p:ext uri="{BB962C8B-B14F-4D97-AF65-F5344CB8AC3E}">
        <p14:creationId xmlns:p14="http://schemas.microsoft.com/office/powerpoint/2010/main" val="141590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7103A3-FA56-4D29-8B14-E07A2095683F}"/>
              </a:ext>
              <a:ext uri="{C183D7F6-B498-43B3-948B-1728B52AA6E4}">
                <adec:decorative xmlns:adec="http://schemas.microsoft.com/office/drawing/2017/decorative" val="1"/>
              </a:ext>
            </a:extLst>
          </p:cNvPr>
          <p:cNvSpPr/>
          <p:nvPr/>
        </p:nvSpPr>
        <p:spPr bwMode="auto">
          <a:xfrm>
            <a:off x="0" y="1266385"/>
            <a:ext cx="12192000" cy="5591615"/>
          </a:xfrm>
          <a:prstGeom prst="rect">
            <a:avLst/>
          </a:prstGeom>
          <a:solidFill>
            <a:schemeClr val="bg2"/>
          </a:solidFill>
          <a:ln>
            <a:noFill/>
            <a:headEnd type="none" w="med" len="med"/>
            <a:tailEnd type="none" w="med" len="med"/>
          </a:ln>
          <a:effectLst>
            <a:outerShdw blurRad="1905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
            <a:extLst>
              <a:ext uri="{FF2B5EF4-FFF2-40B4-BE49-F238E27FC236}">
                <a16:creationId xmlns:a16="http://schemas.microsoft.com/office/drawing/2014/main" id="{281B6DE7-BF19-426E-AB11-D2A75C79D3CF}"/>
              </a:ext>
            </a:extLst>
          </p:cNvPr>
          <p:cNvSpPr>
            <a:spLocks noGrp="1"/>
          </p:cNvSpPr>
          <p:nvPr>
            <p:ph type="title"/>
          </p:nvPr>
        </p:nvSpPr>
        <p:spPr>
          <a:xfrm>
            <a:off x="255494" y="440495"/>
            <a:ext cx="11506969" cy="758022"/>
          </a:xfrm>
        </p:spPr>
        <p:txBody>
          <a:bodyPr/>
          <a:lstStyle/>
          <a:p>
            <a:r>
              <a:rPr lang="en-US" dirty="0"/>
              <a:t>Hybrid Meetings Workshop </a:t>
            </a: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 Art of the Possible </a:t>
            </a:r>
            <a:r>
              <a:rPr kumimoji="0" lang="en-US" sz="2800" b="0" i="0" u="none" strike="noStrike" kern="1200" cap="none" spc="-50" normalizeH="0" baseline="0" noProof="0" dirty="0">
                <a:ln w="3175">
                  <a:noFill/>
                </a:ln>
                <a:solidFill>
                  <a:schemeClr val="tx2"/>
                </a:solidFill>
                <a:effectLst/>
                <a:uLnTx/>
                <a:uFillTx/>
                <a:latin typeface="Segoe UI Semibold"/>
                <a:ea typeface="+mn-ea"/>
                <a:cs typeface="Segoe UI" pitchFamily="34" charset="0"/>
              </a:rPr>
              <a:t>Core</a:t>
            </a: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 Assets</a:t>
            </a:r>
            <a:endParaRPr lang="en-US" dirty="0"/>
          </a:p>
        </p:txBody>
      </p:sp>
      <p:grpSp>
        <p:nvGrpSpPr>
          <p:cNvPr id="19" name="Group 18">
            <a:extLst>
              <a:ext uri="{FF2B5EF4-FFF2-40B4-BE49-F238E27FC236}">
                <a16:creationId xmlns:a16="http://schemas.microsoft.com/office/drawing/2014/main" id="{B54A3998-8463-466D-A996-EF4D4439BF4C}"/>
              </a:ext>
              <a:ext uri="{C183D7F6-B498-43B3-948B-1728B52AA6E4}">
                <adec:decorative xmlns:adec="http://schemas.microsoft.com/office/drawing/2017/decorative" val="1"/>
              </a:ext>
            </a:extLst>
          </p:cNvPr>
          <p:cNvGrpSpPr/>
          <p:nvPr/>
        </p:nvGrpSpPr>
        <p:grpSpPr>
          <a:xfrm>
            <a:off x="10814385" y="499"/>
            <a:ext cx="1377616" cy="1219186"/>
            <a:chOff x="10404657" y="488"/>
            <a:chExt cx="1786476" cy="1955102"/>
          </a:xfrm>
          <a:solidFill>
            <a:schemeClr val="accent5"/>
          </a:solidFill>
        </p:grpSpPr>
        <p:sp>
          <p:nvSpPr>
            <p:cNvPr id="20" name="Diagonal Stripe 19">
              <a:extLst>
                <a:ext uri="{FF2B5EF4-FFF2-40B4-BE49-F238E27FC236}">
                  <a16:creationId xmlns:a16="http://schemas.microsoft.com/office/drawing/2014/main" id="{16AADB92-1A0E-4A79-BF38-8811E47FD416}"/>
                </a:ext>
              </a:extLst>
            </p:cNvPr>
            <p:cNvSpPr/>
            <p:nvPr/>
          </p:nvSpPr>
          <p:spPr bwMode="auto">
            <a:xfrm rot="5400000">
              <a:off x="10320344" y="84801"/>
              <a:ext cx="1955102" cy="1786476"/>
            </a:xfrm>
            <a:prstGeom prst="diagStripe">
              <a:avLst/>
            </a:prstGeom>
            <a:solidFill>
              <a:schemeClr val="bg1"/>
            </a:solidFill>
            <a:ln w="10795" cap="flat" cmpd="sng" algn="ctr">
              <a:noFill/>
              <a:prstDash val="solid"/>
            </a:ln>
            <a:effectLst>
              <a:outerShdw blurRad="152400" sx="101000" sy="101000" algn="tl" rotWithShape="0">
                <a:prstClr val="black">
                  <a:alpha val="29000"/>
                </a:prstClr>
              </a:outerShdw>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de-AT"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1" name="TextBox 20">
              <a:extLst>
                <a:ext uri="{FF2B5EF4-FFF2-40B4-BE49-F238E27FC236}">
                  <a16:creationId xmlns:a16="http://schemas.microsoft.com/office/drawing/2014/main" id="{05C31CD5-9B42-43D4-A767-7D22506D78B2}"/>
                </a:ext>
              </a:extLst>
            </p:cNvPr>
            <p:cNvSpPr txBox="1"/>
            <p:nvPr/>
          </p:nvSpPr>
          <p:spPr>
            <a:xfrm rot="2421255">
              <a:off x="10972397" y="501208"/>
              <a:ext cx="1039960" cy="444199"/>
            </a:xfrm>
            <a:prstGeom prst="rect">
              <a:avLst/>
            </a:prstGeom>
            <a:noFill/>
          </p:spPr>
          <p:txBody>
            <a:bodyPr wrap="none" lIns="0" tIns="0" rIns="0" bIns="0" rtlCol="0">
              <a:spAutoFit/>
            </a:bodyPr>
            <a:lstStyle/>
            <a:p>
              <a:pPr marL="0" marR="0" lvl="0" indent="0" algn="ctr" defTabSz="932509"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71" normalizeH="0" baseline="0" noProof="0" dirty="0">
                  <a:ln>
                    <a:noFill/>
                  </a:ln>
                  <a:solidFill>
                    <a:schemeClr val="tx2"/>
                  </a:solidFill>
                  <a:effectLst/>
                  <a:uLnTx/>
                  <a:uFillTx/>
                  <a:latin typeface="Segoe UI Semibold"/>
                  <a:ea typeface="+mn-ea"/>
                  <a:cs typeface="+mn-cs"/>
                </a:rPr>
                <a:t>Versions</a:t>
              </a:r>
              <a:endParaRPr kumimoji="0" lang="de-AT" sz="1800" b="0" i="0" u="none" strike="noStrike" kern="1200" cap="none" spc="-71" normalizeH="0" baseline="0" noProof="0" dirty="0">
                <a:ln>
                  <a:noFill/>
                </a:ln>
                <a:solidFill>
                  <a:schemeClr val="tx2"/>
                </a:solidFill>
                <a:effectLst/>
                <a:uLnTx/>
                <a:uFillTx/>
                <a:latin typeface="Segoe UI Semibold"/>
                <a:ea typeface="+mn-ea"/>
                <a:cs typeface="+mn-cs"/>
              </a:endParaRPr>
            </a:p>
          </p:txBody>
        </p:sp>
      </p:grpSp>
      <p:graphicFrame>
        <p:nvGraphicFramePr>
          <p:cNvPr id="2" name="Table 1" descr="text box">
            <a:extLst>
              <a:ext uri="{FF2B5EF4-FFF2-40B4-BE49-F238E27FC236}">
                <a16:creationId xmlns:a16="http://schemas.microsoft.com/office/drawing/2014/main" id="{9FA44E2A-7CB4-47EB-BB50-3E9361BE88D6}"/>
              </a:ext>
            </a:extLst>
          </p:cNvPr>
          <p:cNvGraphicFramePr>
            <a:graphicFrameLocks noGrp="1"/>
          </p:cNvGraphicFramePr>
          <p:nvPr>
            <p:extLst>
              <p:ext uri="{D42A27DB-BD31-4B8C-83A1-F6EECF244321}">
                <p14:modId xmlns:p14="http://schemas.microsoft.com/office/powerpoint/2010/main" val="1218148880"/>
              </p:ext>
            </p:extLst>
          </p:nvPr>
        </p:nvGraphicFramePr>
        <p:xfrm>
          <a:off x="-1" y="1262627"/>
          <a:ext cx="11349882" cy="4160852"/>
        </p:xfrm>
        <a:graphic>
          <a:graphicData uri="http://schemas.openxmlformats.org/drawingml/2006/table">
            <a:tbl>
              <a:tblPr firstRow="1" bandRow="1">
                <a:tableStyleId>{F5AB1C69-6EDB-4FF4-983F-18BD219EF322}</a:tableStyleId>
              </a:tblPr>
              <a:tblGrid>
                <a:gridCol w="1446144">
                  <a:extLst>
                    <a:ext uri="{9D8B030D-6E8A-4147-A177-3AD203B41FA5}">
                      <a16:colId xmlns:a16="http://schemas.microsoft.com/office/drawing/2014/main" val="3714840344"/>
                    </a:ext>
                  </a:extLst>
                </a:gridCol>
                <a:gridCol w="1445848">
                  <a:extLst>
                    <a:ext uri="{9D8B030D-6E8A-4147-A177-3AD203B41FA5}">
                      <a16:colId xmlns:a16="http://schemas.microsoft.com/office/drawing/2014/main" val="593289735"/>
                    </a:ext>
                  </a:extLst>
                </a:gridCol>
                <a:gridCol w="3271269">
                  <a:extLst>
                    <a:ext uri="{9D8B030D-6E8A-4147-A177-3AD203B41FA5}">
                      <a16:colId xmlns:a16="http://schemas.microsoft.com/office/drawing/2014/main" val="1253711678"/>
                    </a:ext>
                  </a:extLst>
                </a:gridCol>
                <a:gridCol w="2740281">
                  <a:extLst>
                    <a:ext uri="{9D8B030D-6E8A-4147-A177-3AD203B41FA5}">
                      <a16:colId xmlns:a16="http://schemas.microsoft.com/office/drawing/2014/main" val="1129751960"/>
                    </a:ext>
                  </a:extLst>
                </a:gridCol>
                <a:gridCol w="2446340">
                  <a:extLst>
                    <a:ext uri="{9D8B030D-6E8A-4147-A177-3AD203B41FA5}">
                      <a16:colId xmlns:a16="http://schemas.microsoft.com/office/drawing/2014/main" val="2848564526"/>
                    </a:ext>
                  </a:extLst>
                </a:gridCol>
              </a:tblGrid>
              <a:tr h="538712">
                <a:tc>
                  <a:txBody>
                    <a:bodyPr/>
                    <a:lstStyle/>
                    <a:p>
                      <a:pPr algn="l"/>
                      <a:r>
                        <a:rPr lang="de-AT" sz="1400" b="0" dirty="0">
                          <a:solidFill>
                            <a:schemeClr val="tx2"/>
                          </a:solidFill>
                          <a:latin typeface="+mj-lt"/>
                          <a:cs typeface="Segoe UI Semilight"/>
                        </a:rPr>
                        <a:t>Phase</a:t>
                      </a:r>
                    </a:p>
                  </a:txBody>
                  <a:tcPr marL="182880" anchor="ctr">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a:solidFill>
                            <a:schemeClr val="tx2"/>
                          </a:solidFill>
                          <a:latin typeface="+mj-lt"/>
                          <a:cs typeface="Segoe UI Semilight" panose="020B0402040204020203" pitchFamily="34" charset="0"/>
                        </a:rPr>
                        <a:t>Session</a:t>
                      </a:r>
                      <a:endParaRPr lang="de-AT" sz="1400" b="0" dirty="0">
                        <a:solidFill>
                          <a:schemeClr val="tx2"/>
                        </a:solidFill>
                        <a:latin typeface="+mj-lt"/>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a:solidFill>
                            <a:schemeClr val="tx2"/>
                          </a:solidFill>
                          <a:latin typeface="+mj-lt"/>
                          <a:cs typeface="Segoe UI Semilight" panose="020B0402040204020203" pitchFamily="34" charset="0"/>
                        </a:rPr>
                        <a:t>Version</a:t>
                      </a:r>
                      <a:endParaRPr lang="de-AT" sz="1400" b="0" dirty="0">
                        <a:solidFill>
                          <a:schemeClr val="tx2"/>
                        </a:solidFill>
                        <a:latin typeface="+mj-lt"/>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de-AT" sz="1400" b="0" dirty="0">
                          <a:solidFill>
                            <a:schemeClr val="tx2"/>
                          </a:solidFill>
                          <a:latin typeface="+mj-lt"/>
                          <a:cs typeface="Segoe UI Semilight" panose="020B0402040204020203" pitchFamily="34" charset="0"/>
                        </a:rPr>
                        <a:t>Last Updated 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1600"/>
                        </a:lnSpc>
                      </a:pPr>
                      <a:r>
                        <a:rPr lang="de-AT" sz="1400" b="0" dirty="0">
                          <a:solidFill>
                            <a:schemeClr val="tx2"/>
                          </a:solidFill>
                          <a:latin typeface="+mj-lt"/>
                          <a:cs typeface="Segoe UI Semilight" panose="020B0402040204020203" pitchFamily="34" charset="0"/>
                        </a:rPr>
                        <a:t>Summary of last update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4186489"/>
                  </a:ext>
                </a:extLst>
              </a:tr>
              <a:tr h="701280">
                <a:tc rowSpan="5">
                  <a:txBody>
                    <a:bodyPr/>
                    <a:lstStyle/>
                    <a:p>
                      <a:pPr algn="l"/>
                      <a:endParaRPr lang="de-AT" sz="1200" dirty="0">
                        <a:solidFill>
                          <a:schemeClr val="tx1"/>
                        </a:solidFill>
                        <a:latin typeface="+mj-lt"/>
                        <a:cs typeface="Segoe UI Semilight" panose="020B0402040204020203" pitchFamily="34" charset="0"/>
                      </a:endParaRPr>
                    </a:p>
                    <a:p>
                      <a:pPr algn="l"/>
                      <a:endParaRPr lang="de-AT" sz="1200" dirty="0">
                        <a:solidFill>
                          <a:schemeClr val="tx1"/>
                        </a:solidFill>
                        <a:latin typeface="+mj-lt"/>
                        <a:cs typeface="Segoe UI Semilight" panose="020B0402040204020203" pitchFamily="34" charset="0"/>
                      </a:endParaRPr>
                    </a:p>
                    <a:p>
                      <a:pPr algn="l"/>
                      <a:endParaRPr lang="de-AT" sz="1200" dirty="0">
                        <a:solidFill>
                          <a:schemeClr val="tx1"/>
                        </a:solidFill>
                        <a:latin typeface="+mj-lt"/>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de-AT" sz="1200" b="1" kern="1200" dirty="0">
                          <a:solidFill>
                            <a:schemeClr val="tx2"/>
                          </a:solidFill>
                          <a:latin typeface="+mn-lt"/>
                          <a:ea typeface="+mn-ea"/>
                          <a:cs typeface="Segoe UI Semilight" panose="020B0402040204020203" pitchFamily="34" charset="0"/>
                        </a:rPr>
                        <a:t>Art of the Possible </a:t>
                      </a:r>
                    </a:p>
                    <a:p>
                      <a:pPr marL="0" marR="0" lvl="0" indent="0" algn="l" defTabSz="932742" rtl="0" eaLnBrk="1" fontAlgn="auto" latinLnBrk="0" hangingPunct="1">
                        <a:lnSpc>
                          <a:spcPct val="100000"/>
                        </a:lnSpc>
                        <a:spcBef>
                          <a:spcPts val="0"/>
                        </a:spcBef>
                        <a:spcAft>
                          <a:spcPts val="0"/>
                        </a:spcAft>
                        <a:buClrTx/>
                        <a:buSzTx/>
                        <a:buFontTx/>
                        <a:buNone/>
                        <a:tabLst/>
                        <a:defRPr/>
                      </a:pPr>
                      <a:r>
                        <a:rPr lang="de-AT" sz="1200" b="1" kern="1200" dirty="0">
                          <a:solidFill>
                            <a:schemeClr val="tx2"/>
                          </a:solidFill>
                          <a:latin typeface="+mn-lt"/>
                          <a:ea typeface="+mn-ea"/>
                          <a:cs typeface="Segoe UI Semilight" panose="020B0402040204020203" pitchFamily="34" charset="0"/>
                        </a:rPr>
                        <a:t>(Core)</a:t>
                      </a:r>
                    </a:p>
                    <a:p>
                      <a:pPr algn="l"/>
                      <a:endParaRPr lang="de-AT" sz="1200" dirty="0">
                        <a:solidFill>
                          <a:schemeClr val="tx1"/>
                        </a:solidFill>
                        <a:latin typeface="+mj-lt"/>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200" kern="1200" dirty="0">
                          <a:solidFill>
                            <a:schemeClr val="tx2"/>
                          </a:solidFill>
                          <a:latin typeface="+mj-lt"/>
                          <a:ea typeface="+mn-ea"/>
                          <a:cs typeface="Segoe UI Semilight" panose="020B0402040204020203" pitchFamily="34" charset="0"/>
                        </a:rPr>
                        <a:t>Art of the Possible Kick Off</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4557685"/>
                  </a:ext>
                </a:extLst>
              </a:tr>
              <a:tr h="73021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200" kern="1200" dirty="0">
                          <a:solidFill>
                            <a:schemeClr val="tx2"/>
                          </a:solidFill>
                          <a:latin typeface="+mj-lt"/>
                          <a:ea typeface="+mn-ea"/>
                          <a:cs typeface="Segoe UI Semilight" panose="020B0402040204020203" pitchFamily="34" charset="0"/>
                        </a:rPr>
                        <a:t>What‘s new in Hybrid Meetings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1.0</a:t>
                      </a:r>
                      <a:endPar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4353824"/>
                  </a:ext>
                </a:extLst>
              </a:tr>
              <a:tr h="73021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200" kern="1200" dirty="0">
                          <a:solidFill>
                            <a:schemeClr val="tx2"/>
                          </a:solidFill>
                          <a:latin typeface="+mj-lt"/>
                          <a:ea typeface="+mn-ea"/>
                          <a:cs typeface="Segoe UI Semilight" panose="020B0402040204020203" pitchFamily="34" charset="0"/>
                        </a:rPr>
                        <a:t>Better Meetings with Teams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August. 17,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Updates to Microsoft Teams Rooms slides</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1685568"/>
                  </a:ext>
                </a:extLst>
              </a:tr>
              <a:tr h="73021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200" kern="1200" dirty="0">
                          <a:solidFill>
                            <a:schemeClr val="tx2"/>
                          </a:solidFill>
                          <a:latin typeface="+mj-lt"/>
                          <a:ea typeface="+mn-ea"/>
                          <a:cs typeface="Segoe UI Semilight" panose="020B0402040204020203" pitchFamily="34" charset="0"/>
                        </a:rPr>
                        <a:t>Hosting Virtual Events with Teams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0795324"/>
                  </a:ext>
                </a:extLst>
              </a:tr>
              <a:tr h="73021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200" kern="1200" dirty="0">
                          <a:solidFill>
                            <a:schemeClr val="tx2"/>
                          </a:solidFill>
                          <a:latin typeface="+mj-lt"/>
                          <a:ea typeface="+mn-ea"/>
                          <a:cs typeface="Segoe UI Semilight" panose="020B0402040204020203" pitchFamily="34" charset="0"/>
                        </a:rPr>
                        <a:t>Hybrid Work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6779937"/>
                  </a:ext>
                </a:extLst>
              </a:tr>
            </a:tbl>
          </a:graphicData>
        </a:graphic>
      </p:graphicFrame>
      <p:grpSp>
        <p:nvGrpSpPr>
          <p:cNvPr id="10" name="Group 4">
            <a:extLst>
              <a:ext uri="{FF2B5EF4-FFF2-40B4-BE49-F238E27FC236}">
                <a16:creationId xmlns:a16="http://schemas.microsoft.com/office/drawing/2014/main" id="{856D2E04-2C92-40E0-BED3-ADD83231C2AF}"/>
              </a:ext>
            </a:extLst>
          </p:cNvPr>
          <p:cNvGrpSpPr>
            <a:grpSpLocks noChangeAspect="1"/>
          </p:cNvGrpSpPr>
          <p:nvPr/>
        </p:nvGrpSpPr>
        <p:grpSpPr bwMode="auto">
          <a:xfrm>
            <a:off x="119663" y="2042435"/>
            <a:ext cx="306761" cy="279661"/>
            <a:chOff x="3081" y="3765"/>
            <a:chExt cx="262" cy="247"/>
          </a:xfrm>
        </p:grpSpPr>
        <p:sp>
          <p:nvSpPr>
            <p:cNvPr id="11" name="Freeform 5">
              <a:extLst>
                <a:ext uri="{FF2B5EF4-FFF2-40B4-BE49-F238E27FC236}">
                  <a16:creationId xmlns:a16="http://schemas.microsoft.com/office/drawing/2014/main" id="{4FB56E32-E2D0-41AF-990F-AFA18D24A232}"/>
                </a:ext>
              </a:extLst>
            </p:cNvPr>
            <p:cNvSpPr>
              <a:spLocks/>
            </p:cNvSpPr>
            <p:nvPr/>
          </p:nvSpPr>
          <p:spPr bwMode="auto">
            <a:xfrm>
              <a:off x="3214" y="3822"/>
              <a:ext cx="114" cy="56"/>
            </a:xfrm>
            <a:custGeom>
              <a:avLst/>
              <a:gdLst>
                <a:gd name="T0" fmla="*/ 77 w 153"/>
                <a:gd name="T1" fmla="*/ 0 h 76"/>
                <a:gd name="T2" fmla="*/ 77 w 153"/>
                <a:gd name="T3" fmla="*/ 0 h 76"/>
                <a:gd name="T4" fmla="*/ 0 w 153"/>
                <a:gd name="T5" fmla="*/ 38 h 76"/>
                <a:gd name="T6" fmla="*/ 77 w 153"/>
                <a:gd name="T7" fmla="*/ 76 h 76"/>
                <a:gd name="T8" fmla="*/ 153 w 153"/>
                <a:gd name="T9" fmla="*/ 38 h 76"/>
                <a:gd name="T10" fmla="*/ 77 w 153"/>
                <a:gd name="T11" fmla="*/ 0 h 76"/>
              </a:gdLst>
              <a:ahLst/>
              <a:cxnLst>
                <a:cxn ang="0">
                  <a:pos x="T0" y="T1"/>
                </a:cxn>
                <a:cxn ang="0">
                  <a:pos x="T2" y="T3"/>
                </a:cxn>
                <a:cxn ang="0">
                  <a:pos x="T4" y="T5"/>
                </a:cxn>
                <a:cxn ang="0">
                  <a:pos x="T6" y="T7"/>
                </a:cxn>
                <a:cxn ang="0">
                  <a:pos x="T8" y="T9"/>
                </a:cxn>
                <a:cxn ang="0">
                  <a:pos x="T10" y="T11"/>
                </a:cxn>
              </a:cxnLst>
              <a:rect l="0" t="0" r="r" b="b"/>
              <a:pathLst>
                <a:path w="153" h="76">
                  <a:moveTo>
                    <a:pt x="77" y="0"/>
                  </a:moveTo>
                  <a:lnTo>
                    <a:pt x="77" y="0"/>
                  </a:lnTo>
                  <a:lnTo>
                    <a:pt x="0" y="38"/>
                  </a:lnTo>
                  <a:lnTo>
                    <a:pt x="77" y="76"/>
                  </a:lnTo>
                  <a:lnTo>
                    <a:pt x="153" y="38"/>
                  </a:lnTo>
                  <a:lnTo>
                    <a:pt x="77"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2" name="Freeform 6">
              <a:extLst>
                <a:ext uri="{FF2B5EF4-FFF2-40B4-BE49-F238E27FC236}">
                  <a16:creationId xmlns:a16="http://schemas.microsoft.com/office/drawing/2014/main" id="{727E5B86-2B51-4654-AF49-654AA399810A}"/>
                </a:ext>
              </a:extLst>
            </p:cNvPr>
            <p:cNvSpPr>
              <a:spLocks/>
            </p:cNvSpPr>
            <p:nvPr/>
          </p:nvSpPr>
          <p:spPr bwMode="auto">
            <a:xfrm>
              <a:off x="3214" y="3895"/>
              <a:ext cx="59" cy="117"/>
            </a:xfrm>
            <a:custGeom>
              <a:avLst/>
              <a:gdLst>
                <a:gd name="T0" fmla="*/ 80 w 80"/>
                <a:gd name="T1" fmla="*/ 0 h 157"/>
                <a:gd name="T2" fmla="*/ 80 w 80"/>
                <a:gd name="T3" fmla="*/ 0 h 157"/>
                <a:gd name="T4" fmla="*/ 0 w 80"/>
                <a:gd name="T5" fmla="*/ 40 h 157"/>
                <a:gd name="T6" fmla="*/ 0 w 80"/>
                <a:gd name="T7" fmla="*/ 157 h 157"/>
                <a:gd name="T8" fmla="*/ 80 w 80"/>
                <a:gd name="T9" fmla="*/ 117 h 157"/>
                <a:gd name="T10" fmla="*/ 80 w 80"/>
                <a:gd name="T11" fmla="*/ 0 h 157"/>
              </a:gdLst>
              <a:ahLst/>
              <a:cxnLst>
                <a:cxn ang="0">
                  <a:pos x="T0" y="T1"/>
                </a:cxn>
                <a:cxn ang="0">
                  <a:pos x="T2" y="T3"/>
                </a:cxn>
                <a:cxn ang="0">
                  <a:pos x="T4" y="T5"/>
                </a:cxn>
                <a:cxn ang="0">
                  <a:pos x="T6" y="T7"/>
                </a:cxn>
                <a:cxn ang="0">
                  <a:pos x="T8" y="T9"/>
                </a:cxn>
                <a:cxn ang="0">
                  <a:pos x="T10" y="T11"/>
                </a:cxn>
              </a:cxnLst>
              <a:rect l="0" t="0" r="r" b="b"/>
              <a:pathLst>
                <a:path w="80" h="157">
                  <a:moveTo>
                    <a:pt x="80" y="0"/>
                  </a:moveTo>
                  <a:lnTo>
                    <a:pt x="80" y="0"/>
                  </a:lnTo>
                  <a:lnTo>
                    <a:pt x="0" y="40"/>
                  </a:lnTo>
                  <a:lnTo>
                    <a:pt x="0" y="157"/>
                  </a:lnTo>
                  <a:lnTo>
                    <a:pt x="80" y="117"/>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3" name="Freeform 7">
              <a:extLst>
                <a:ext uri="{FF2B5EF4-FFF2-40B4-BE49-F238E27FC236}">
                  <a16:creationId xmlns:a16="http://schemas.microsoft.com/office/drawing/2014/main" id="{A7E2A183-9B40-4B41-8222-01AAFF11E495}"/>
                </a:ext>
              </a:extLst>
            </p:cNvPr>
            <p:cNvSpPr>
              <a:spLocks/>
            </p:cNvSpPr>
            <p:nvPr/>
          </p:nvSpPr>
          <p:spPr bwMode="auto">
            <a:xfrm>
              <a:off x="3134" y="3895"/>
              <a:ext cx="60" cy="117"/>
            </a:xfrm>
            <a:custGeom>
              <a:avLst/>
              <a:gdLst>
                <a:gd name="T0" fmla="*/ 80 w 80"/>
                <a:gd name="T1" fmla="*/ 40 h 157"/>
                <a:gd name="T2" fmla="*/ 80 w 80"/>
                <a:gd name="T3" fmla="*/ 40 h 157"/>
                <a:gd name="T4" fmla="*/ 0 w 80"/>
                <a:gd name="T5" fmla="*/ 0 h 157"/>
                <a:gd name="T6" fmla="*/ 0 w 80"/>
                <a:gd name="T7" fmla="*/ 117 h 157"/>
                <a:gd name="T8" fmla="*/ 80 w 80"/>
                <a:gd name="T9" fmla="*/ 157 h 157"/>
                <a:gd name="T10" fmla="*/ 80 w 80"/>
                <a:gd name="T11" fmla="*/ 40 h 157"/>
              </a:gdLst>
              <a:ahLst/>
              <a:cxnLst>
                <a:cxn ang="0">
                  <a:pos x="T0" y="T1"/>
                </a:cxn>
                <a:cxn ang="0">
                  <a:pos x="T2" y="T3"/>
                </a:cxn>
                <a:cxn ang="0">
                  <a:pos x="T4" y="T5"/>
                </a:cxn>
                <a:cxn ang="0">
                  <a:pos x="T6" y="T7"/>
                </a:cxn>
                <a:cxn ang="0">
                  <a:pos x="T8" y="T9"/>
                </a:cxn>
                <a:cxn ang="0">
                  <a:pos x="T10" y="T11"/>
                </a:cxn>
              </a:cxnLst>
              <a:rect l="0" t="0" r="r" b="b"/>
              <a:pathLst>
                <a:path w="80" h="157">
                  <a:moveTo>
                    <a:pt x="80" y="40"/>
                  </a:moveTo>
                  <a:lnTo>
                    <a:pt x="80" y="40"/>
                  </a:lnTo>
                  <a:lnTo>
                    <a:pt x="0" y="0"/>
                  </a:lnTo>
                  <a:lnTo>
                    <a:pt x="0" y="117"/>
                  </a:lnTo>
                  <a:lnTo>
                    <a:pt x="80" y="157"/>
                  </a:lnTo>
                  <a:lnTo>
                    <a:pt x="80" y="4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4" name="Freeform 8">
              <a:extLst>
                <a:ext uri="{FF2B5EF4-FFF2-40B4-BE49-F238E27FC236}">
                  <a16:creationId xmlns:a16="http://schemas.microsoft.com/office/drawing/2014/main" id="{BD1200BE-A5EF-4E0C-B470-8ED8C18E95C5}"/>
                </a:ext>
              </a:extLst>
            </p:cNvPr>
            <p:cNvSpPr>
              <a:spLocks/>
            </p:cNvSpPr>
            <p:nvPr/>
          </p:nvSpPr>
          <p:spPr bwMode="auto">
            <a:xfrm>
              <a:off x="3081" y="3822"/>
              <a:ext cx="114" cy="56"/>
            </a:xfrm>
            <a:custGeom>
              <a:avLst/>
              <a:gdLst>
                <a:gd name="T0" fmla="*/ 0 w 154"/>
                <a:gd name="T1" fmla="*/ 38 h 76"/>
                <a:gd name="T2" fmla="*/ 0 w 154"/>
                <a:gd name="T3" fmla="*/ 38 h 76"/>
                <a:gd name="T4" fmla="*/ 77 w 154"/>
                <a:gd name="T5" fmla="*/ 76 h 76"/>
                <a:gd name="T6" fmla="*/ 154 w 154"/>
                <a:gd name="T7" fmla="*/ 38 h 76"/>
                <a:gd name="T8" fmla="*/ 77 w 154"/>
                <a:gd name="T9" fmla="*/ 0 h 76"/>
                <a:gd name="T10" fmla="*/ 0 w 154"/>
                <a:gd name="T11" fmla="*/ 38 h 76"/>
              </a:gdLst>
              <a:ahLst/>
              <a:cxnLst>
                <a:cxn ang="0">
                  <a:pos x="T0" y="T1"/>
                </a:cxn>
                <a:cxn ang="0">
                  <a:pos x="T2" y="T3"/>
                </a:cxn>
                <a:cxn ang="0">
                  <a:pos x="T4" y="T5"/>
                </a:cxn>
                <a:cxn ang="0">
                  <a:pos x="T6" y="T7"/>
                </a:cxn>
                <a:cxn ang="0">
                  <a:pos x="T8" y="T9"/>
                </a:cxn>
                <a:cxn ang="0">
                  <a:pos x="T10" y="T11"/>
                </a:cxn>
              </a:cxnLst>
              <a:rect l="0" t="0" r="r" b="b"/>
              <a:pathLst>
                <a:path w="154" h="76">
                  <a:moveTo>
                    <a:pt x="0" y="38"/>
                  </a:moveTo>
                  <a:lnTo>
                    <a:pt x="0" y="38"/>
                  </a:lnTo>
                  <a:lnTo>
                    <a:pt x="77" y="76"/>
                  </a:lnTo>
                  <a:lnTo>
                    <a:pt x="154" y="38"/>
                  </a:lnTo>
                  <a:lnTo>
                    <a:pt x="77" y="0"/>
                  </a:lnTo>
                  <a:lnTo>
                    <a:pt x="0" y="38"/>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5" name="Freeform 9">
              <a:extLst>
                <a:ext uri="{FF2B5EF4-FFF2-40B4-BE49-F238E27FC236}">
                  <a16:creationId xmlns:a16="http://schemas.microsoft.com/office/drawing/2014/main" id="{C2331142-9BC5-47ED-AECA-53B851F73164}"/>
                </a:ext>
              </a:extLst>
            </p:cNvPr>
            <p:cNvSpPr>
              <a:spLocks/>
            </p:cNvSpPr>
            <p:nvPr/>
          </p:nvSpPr>
          <p:spPr bwMode="auto">
            <a:xfrm>
              <a:off x="3215" y="3765"/>
              <a:ext cx="46" cy="45"/>
            </a:xfrm>
            <a:custGeom>
              <a:avLst/>
              <a:gdLst>
                <a:gd name="T0" fmla="*/ 48 w 62"/>
                <a:gd name="T1" fmla="*/ 25 h 61"/>
                <a:gd name="T2" fmla="*/ 48 w 62"/>
                <a:gd name="T3" fmla="*/ 25 h 61"/>
                <a:gd name="T4" fmla="*/ 41 w 62"/>
                <a:gd name="T5" fmla="*/ 21 h 61"/>
                <a:gd name="T6" fmla="*/ 37 w 62"/>
                <a:gd name="T7" fmla="*/ 14 h 61"/>
                <a:gd name="T8" fmla="*/ 35 w 62"/>
                <a:gd name="T9" fmla="*/ 3 h 61"/>
                <a:gd name="T10" fmla="*/ 31 w 62"/>
                <a:gd name="T11" fmla="*/ 0 h 61"/>
                <a:gd name="T12" fmla="*/ 28 w 62"/>
                <a:gd name="T13" fmla="*/ 3 h 61"/>
                <a:gd name="T14" fmla="*/ 25 w 62"/>
                <a:gd name="T15" fmla="*/ 14 h 61"/>
                <a:gd name="T16" fmla="*/ 21 w 62"/>
                <a:gd name="T17" fmla="*/ 21 h 61"/>
                <a:gd name="T18" fmla="*/ 14 w 62"/>
                <a:gd name="T19" fmla="*/ 25 h 61"/>
                <a:gd name="T20" fmla="*/ 3 w 62"/>
                <a:gd name="T21" fmla="*/ 27 h 61"/>
                <a:gd name="T22" fmla="*/ 0 w 62"/>
                <a:gd name="T23" fmla="*/ 31 h 61"/>
                <a:gd name="T24" fmla="*/ 3 w 62"/>
                <a:gd name="T25" fmla="*/ 34 h 61"/>
                <a:gd name="T26" fmla="*/ 14 w 62"/>
                <a:gd name="T27" fmla="*/ 37 h 61"/>
                <a:gd name="T28" fmla="*/ 21 w 62"/>
                <a:gd name="T29" fmla="*/ 41 h 61"/>
                <a:gd name="T30" fmla="*/ 25 w 62"/>
                <a:gd name="T31" fmla="*/ 48 h 61"/>
                <a:gd name="T32" fmla="*/ 28 w 62"/>
                <a:gd name="T33" fmla="*/ 58 h 61"/>
                <a:gd name="T34" fmla="*/ 31 w 62"/>
                <a:gd name="T35" fmla="*/ 61 h 61"/>
                <a:gd name="T36" fmla="*/ 35 w 62"/>
                <a:gd name="T37" fmla="*/ 58 h 61"/>
                <a:gd name="T38" fmla="*/ 37 w 62"/>
                <a:gd name="T39" fmla="*/ 48 h 61"/>
                <a:gd name="T40" fmla="*/ 41 w 62"/>
                <a:gd name="T41" fmla="*/ 41 h 61"/>
                <a:gd name="T42" fmla="*/ 48 w 62"/>
                <a:gd name="T43" fmla="*/ 37 h 61"/>
                <a:gd name="T44" fmla="*/ 59 w 62"/>
                <a:gd name="T45" fmla="*/ 34 h 61"/>
                <a:gd name="T46" fmla="*/ 62 w 62"/>
                <a:gd name="T47" fmla="*/ 31 h 61"/>
                <a:gd name="T48" fmla="*/ 59 w 62"/>
                <a:gd name="T49" fmla="*/ 27 h 61"/>
                <a:gd name="T50" fmla="*/ 48 w 62"/>
                <a:gd name="T51"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1">
                  <a:moveTo>
                    <a:pt x="48" y="25"/>
                  </a:moveTo>
                  <a:lnTo>
                    <a:pt x="48" y="25"/>
                  </a:lnTo>
                  <a:cubicBezTo>
                    <a:pt x="45" y="24"/>
                    <a:pt x="43" y="22"/>
                    <a:pt x="41" y="21"/>
                  </a:cubicBezTo>
                  <a:cubicBezTo>
                    <a:pt x="40" y="19"/>
                    <a:pt x="38" y="17"/>
                    <a:pt x="37" y="14"/>
                  </a:cubicBezTo>
                  <a:cubicBezTo>
                    <a:pt x="36" y="11"/>
                    <a:pt x="35" y="8"/>
                    <a:pt x="35" y="3"/>
                  </a:cubicBezTo>
                  <a:cubicBezTo>
                    <a:pt x="34" y="1"/>
                    <a:pt x="33" y="0"/>
                    <a:pt x="31" y="0"/>
                  </a:cubicBezTo>
                  <a:cubicBezTo>
                    <a:pt x="29" y="0"/>
                    <a:pt x="28" y="1"/>
                    <a:pt x="28" y="3"/>
                  </a:cubicBezTo>
                  <a:cubicBezTo>
                    <a:pt x="27" y="8"/>
                    <a:pt x="26" y="11"/>
                    <a:pt x="25" y="14"/>
                  </a:cubicBezTo>
                  <a:cubicBezTo>
                    <a:pt x="24" y="17"/>
                    <a:pt x="23" y="19"/>
                    <a:pt x="21" y="21"/>
                  </a:cubicBezTo>
                  <a:cubicBezTo>
                    <a:pt x="19" y="22"/>
                    <a:pt x="17" y="24"/>
                    <a:pt x="14" y="25"/>
                  </a:cubicBezTo>
                  <a:cubicBezTo>
                    <a:pt x="12" y="26"/>
                    <a:pt x="8" y="26"/>
                    <a:pt x="3" y="27"/>
                  </a:cubicBezTo>
                  <a:cubicBezTo>
                    <a:pt x="1" y="28"/>
                    <a:pt x="0" y="29"/>
                    <a:pt x="0" y="31"/>
                  </a:cubicBezTo>
                  <a:cubicBezTo>
                    <a:pt x="0" y="33"/>
                    <a:pt x="1" y="34"/>
                    <a:pt x="3" y="34"/>
                  </a:cubicBezTo>
                  <a:cubicBezTo>
                    <a:pt x="8" y="35"/>
                    <a:pt x="12" y="36"/>
                    <a:pt x="14" y="37"/>
                  </a:cubicBezTo>
                  <a:cubicBezTo>
                    <a:pt x="17" y="38"/>
                    <a:pt x="19" y="39"/>
                    <a:pt x="21" y="41"/>
                  </a:cubicBezTo>
                  <a:cubicBezTo>
                    <a:pt x="23" y="43"/>
                    <a:pt x="24" y="45"/>
                    <a:pt x="25" y="48"/>
                  </a:cubicBezTo>
                  <a:cubicBezTo>
                    <a:pt x="26" y="50"/>
                    <a:pt x="27" y="54"/>
                    <a:pt x="28" y="58"/>
                  </a:cubicBezTo>
                  <a:cubicBezTo>
                    <a:pt x="28" y="60"/>
                    <a:pt x="29" y="61"/>
                    <a:pt x="31" y="61"/>
                  </a:cubicBezTo>
                  <a:cubicBezTo>
                    <a:pt x="33" y="61"/>
                    <a:pt x="34" y="60"/>
                    <a:pt x="35" y="58"/>
                  </a:cubicBezTo>
                  <a:cubicBezTo>
                    <a:pt x="35" y="54"/>
                    <a:pt x="36" y="50"/>
                    <a:pt x="37" y="48"/>
                  </a:cubicBezTo>
                  <a:cubicBezTo>
                    <a:pt x="38" y="45"/>
                    <a:pt x="40" y="43"/>
                    <a:pt x="41" y="41"/>
                  </a:cubicBezTo>
                  <a:cubicBezTo>
                    <a:pt x="43" y="39"/>
                    <a:pt x="45" y="38"/>
                    <a:pt x="48" y="37"/>
                  </a:cubicBezTo>
                  <a:cubicBezTo>
                    <a:pt x="51" y="36"/>
                    <a:pt x="54" y="35"/>
                    <a:pt x="59" y="34"/>
                  </a:cubicBezTo>
                  <a:cubicBezTo>
                    <a:pt x="61" y="34"/>
                    <a:pt x="62" y="33"/>
                    <a:pt x="62" y="31"/>
                  </a:cubicBezTo>
                  <a:cubicBezTo>
                    <a:pt x="62" y="29"/>
                    <a:pt x="61" y="28"/>
                    <a:pt x="59" y="27"/>
                  </a:cubicBezTo>
                  <a:cubicBezTo>
                    <a:pt x="54" y="26"/>
                    <a:pt x="51" y="26"/>
                    <a:pt x="48" y="25"/>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6" name="Freeform 10">
              <a:extLst>
                <a:ext uri="{FF2B5EF4-FFF2-40B4-BE49-F238E27FC236}">
                  <a16:creationId xmlns:a16="http://schemas.microsoft.com/office/drawing/2014/main" id="{102B79E4-55A9-44EA-9150-E3A332A47E51}"/>
                </a:ext>
              </a:extLst>
            </p:cNvPr>
            <p:cNvSpPr>
              <a:spLocks/>
            </p:cNvSpPr>
            <p:nvPr/>
          </p:nvSpPr>
          <p:spPr bwMode="auto">
            <a:xfrm>
              <a:off x="3182" y="3866"/>
              <a:ext cx="46" cy="45"/>
            </a:xfrm>
            <a:custGeom>
              <a:avLst/>
              <a:gdLst>
                <a:gd name="T0" fmla="*/ 25 w 62"/>
                <a:gd name="T1" fmla="*/ 47 h 61"/>
                <a:gd name="T2" fmla="*/ 25 w 62"/>
                <a:gd name="T3" fmla="*/ 47 h 61"/>
                <a:gd name="T4" fmla="*/ 28 w 62"/>
                <a:gd name="T5" fmla="*/ 58 h 61"/>
                <a:gd name="T6" fmla="*/ 31 w 62"/>
                <a:gd name="T7" fmla="*/ 61 h 61"/>
                <a:gd name="T8" fmla="*/ 34 w 62"/>
                <a:gd name="T9" fmla="*/ 58 h 61"/>
                <a:gd name="T10" fmla="*/ 37 w 62"/>
                <a:gd name="T11" fmla="*/ 47 h 61"/>
                <a:gd name="T12" fmla="*/ 41 w 62"/>
                <a:gd name="T13" fmla="*/ 40 h 61"/>
                <a:gd name="T14" fmla="*/ 48 w 62"/>
                <a:gd name="T15" fmla="*/ 37 h 61"/>
                <a:gd name="T16" fmla="*/ 59 w 62"/>
                <a:gd name="T17" fmla="*/ 34 h 61"/>
                <a:gd name="T18" fmla="*/ 62 w 62"/>
                <a:gd name="T19" fmla="*/ 30 h 61"/>
                <a:gd name="T20" fmla="*/ 59 w 62"/>
                <a:gd name="T21" fmla="*/ 27 h 61"/>
                <a:gd name="T22" fmla="*/ 48 w 62"/>
                <a:gd name="T23" fmla="*/ 24 h 61"/>
                <a:gd name="T24" fmla="*/ 41 w 62"/>
                <a:gd name="T25" fmla="*/ 20 h 61"/>
                <a:gd name="T26" fmla="*/ 37 w 62"/>
                <a:gd name="T27" fmla="*/ 14 h 61"/>
                <a:gd name="T28" fmla="*/ 34 w 62"/>
                <a:gd name="T29" fmla="*/ 3 h 61"/>
                <a:gd name="T30" fmla="*/ 31 w 62"/>
                <a:gd name="T31" fmla="*/ 0 h 61"/>
                <a:gd name="T32" fmla="*/ 28 w 62"/>
                <a:gd name="T33" fmla="*/ 3 h 61"/>
                <a:gd name="T34" fmla="*/ 25 w 62"/>
                <a:gd name="T35" fmla="*/ 14 h 61"/>
                <a:gd name="T36" fmla="*/ 21 w 62"/>
                <a:gd name="T37" fmla="*/ 20 h 61"/>
                <a:gd name="T38" fmla="*/ 14 w 62"/>
                <a:gd name="T39" fmla="*/ 24 h 61"/>
                <a:gd name="T40" fmla="*/ 3 w 62"/>
                <a:gd name="T41" fmla="*/ 27 h 61"/>
                <a:gd name="T42" fmla="*/ 0 w 62"/>
                <a:gd name="T43" fmla="*/ 30 h 61"/>
                <a:gd name="T44" fmla="*/ 3 w 62"/>
                <a:gd name="T45" fmla="*/ 34 h 61"/>
                <a:gd name="T46" fmla="*/ 14 w 62"/>
                <a:gd name="T47" fmla="*/ 37 h 61"/>
                <a:gd name="T48" fmla="*/ 21 w 62"/>
                <a:gd name="T49" fmla="*/ 40 h 61"/>
                <a:gd name="T50" fmla="*/ 25 w 62"/>
                <a:gd name="T51"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1">
                  <a:moveTo>
                    <a:pt x="25" y="47"/>
                  </a:moveTo>
                  <a:lnTo>
                    <a:pt x="25" y="47"/>
                  </a:lnTo>
                  <a:cubicBezTo>
                    <a:pt x="26" y="50"/>
                    <a:pt x="27" y="54"/>
                    <a:pt x="28" y="58"/>
                  </a:cubicBezTo>
                  <a:cubicBezTo>
                    <a:pt x="28" y="60"/>
                    <a:pt x="29" y="61"/>
                    <a:pt x="31" y="61"/>
                  </a:cubicBezTo>
                  <a:cubicBezTo>
                    <a:pt x="33" y="61"/>
                    <a:pt x="34" y="60"/>
                    <a:pt x="34" y="58"/>
                  </a:cubicBezTo>
                  <a:cubicBezTo>
                    <a:pt x="35" y="54"/>
                    <a:pt x="36" y="50"/>
                    <a:pt x="37" y="47"/>
                  </a:cubicBezTo>
                  <a:cubicBezTo>
                    <a:pt x="38" y="44"/>
                    <a:pt x="39" y="42"/>
                    <a:pt x="41" y="40"/>
                  </a:cubicBezTo>
                  <a:cubicBezTo>
                    <a:pt x="43" y="39"/>
                    <a:pt x="45" y="38"/>
                    <a:pt x="48" y="37"/>
                  </a:cubicBezTo>
                  <a:cubicBezTo>
                    <a:pt x="50" y="36"/>
                    <a:pt x="54" y="35"/>
                    <a:pt x="59" y="34"/>
                  </a:cubicBezTo>
                  <a:cubicBezTo>
                    <a:pt x="61" y="33"/>
                    <a:pt x="62" y="32"/>
                    <a:pt x="62" y="30"/>
                  </a:cubicBezTo>
                  <a:cubicBezTo>
                    <a:pt x="62" y="29"/>
                    <a:pt x="61" y="28"/>
                    <a:pt x="59" y="27"/>
                  </a:cubicBezTo>
                  <a:cubicBezTo>
                    <a:pt x="54" y="26"/>
                    <a:pt x="50" y="25"/>
                    <a:pt x="48" y="24"/>
                  </a:cubicBezTo>
                  <a:cubicBezTo>
                    <a:pt x="45" y="23"/>
                    <a:pt x="43" y="22"/>
                    <a:pt x="41" y="20"/>
                  </a:cubicBezTo>
                  <a:cubicBezTo>
                    <a:pt x="39" y="19"/>
                    <a:pt x="38" y="16"/>
                    <a:pt x="37" y="14"/>
                  </a:cubicBezTo>
                  <a:cubicBezTo>
                    <a:pt x="36" y="11"/>
                    <a:pt x="35" y="7"/>
                    <a:pt x="34" y="3"/>
                  </a:cubicBezTo>
                  <a:cubicBezTo>
                    <a:pt x="34" y="1"/>
                    <a:pt x="33" y="0"/>
                    <a:pt x="31" y="0"/>
                  </a:cubicBezTo>
                  <a:cubicBezTo>
                    <a:pt x="29" y="0"/>
                    <a:pt x="28" y="1"/>
                    <a:pt x="28" y="3"/>
                  </a:cubicBezTo>
                  <a:cubicBezTo>
                    <a:pt x="27" y="7"/>
                    <a:pt x="26" y="11"/>
                    <a:pt x="25" y="14"/>
                  </a:cubicBezTo>
                  <a:cubicBezTo>
                    <a:pt x="24" y="16"/>
                    <a:pt x="22" y="19"/>
                    <a:pt x="21" y="20"/>
                  </a:cubicBezTo>
                  <a:cubicBezTo>
                    <a:pt x="19" y="22"/>
                    <a:pt x="17" y="23"/>
                    <a:pt x="14" y="24"/>
                  </a:cubicBezTo>
                  <a:cubicBezTo>
                    <a:pt x="11" y="25"/>
                    <a:pt x="8" y="26"/>
                    <a:pt x="3" y="27"/>
                  </a:cubicBezTo>
                  <a:cubicBezTo>
                    <a:pt x="1" y="28"/>
                    <a:pt x="0" y="29"/>
                    <a:pt x="0" y="30"/>
                  </a:cubicBezTo>
                  <a:cubicBezTo>
                    <a:pt x="0" y="32"/>
                    <a:pt x="1" y="33"/>
                    <a:pt x="3" y="34"/>
                  </a:cubicBezTo>
                  <a:cubicBezTo>
                    <a:pt x="8" y="35"/>
                    <a:pt x="11" y="36"/>
                    <a:pt x="14" y="37"/>
                  </a:cubicBezTo>
                  <a:cubicBezTo>
                    <a:pt x="17" y="38"/>
                    <a:pt x="19" y="39"/>
                    <a:pt x="21" y="40"/>
                  </a:cubicBezTo>
                  <a:cubicBezTo>
                    <a:pt x="22" y="42"/>
                    <a:pt x="24" y="44"/>
                    <a:pt x="25" y="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8" name="Freeform 11">
              <a:extLst>
                <a:ext uri="{FF2B5EF4-FFF2-40B4-BE49-F238E27FC236}">
                  <a16:creationId xmlns:a16="http://schemas.microsoft.com/office/drawing/2014/main" id="{A1EC05EA-C914-4DD5-9B62-7BD2A91B9FA3}"/>
                </a:ext>
              </a:extLst>
            </p:cNvPr>
            <p:cNvSpPr>
              <a:spLocks/>
            </p:cNvSpPr>
            <p:nvPr/>
          </p:nvSpPr>
          <p:spPr bwMode="auto">
            <a:xfrm>
              <a:off x="3297" y="3885"/>
              <a:ext cx="46" cy="46"/>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grpSp>
    </p:spTree>
    <p:extLst>
      <p:ext uri="{BB962C8B-B14F-4D97-AF65-F5344CB8AC3E}">
        <p14:creationId xmlns:p14="http://schemas.microsoft.com/office/powerpoint/2010/main" val="143418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81B6DE7-BF19-426E-AB11-D2A75C79D3CF}"/>
              </a:ext>
            </a:extLst>
          </p:cNvPr>
          <p:cNvSpPr>
            <a:spLocks noGrp="1"/>
          </p:cNvSpPr>
          <p:nvPr>
            <p:ph type="title"/>
          </p:nvPr>
        </p:nvSpPr>
        <p:spPr/>
        <p:txBody>
          <a:bodyPr/>
          <a:lstStyle/>
          <a:p>
            <a:r>
              <a:rPr lang="en-US" dirty="0"/>
              <a:t>Hybrid Meetings Workshop </a:t>
            </a: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 </a:t>
            </a:r>
            <a:r>
              <a:rPr lang="en-US" dirty="0"/>
              <a:t>Art of the Possible </a:t>
            </a:r>
            <a:r>
              <a:rPr lang="en-US" dirty="0">
                <a:solidFill>
                  <a:schemeClr val="tx2"/>
                </a:solidFill>
              </a:rPr>
              <a:t>Optional</a:t>
            </a:r>
            <a:r>
              <a:rPr lang="en-US" dirty="0"/>
              <a:t> </a:t>
            </a:r>
            <a:r>
              <a:rPr lang="en-US" dirty="0">
                <a:solidFill>
                  <a:schemeClr val="tx2"/>
                </a:solidFill>
              </a:rPr>
              <a:t>Assets</a:t>
            </a:r>
            <a:endParaRPr lang="en-US" dirty="0">
              <a:solidFill>
                <a:schemeClr val="accent1"/>
              </a:solidFill>
            </a:endParaRPr>
          </a:p>
        </p:txBody>
      </p:sp>
      <p:grpSp>
        <p:nvGrpSpPr>
          <p:cNvPr id="6" name="Group 5">
            <a:extLst>
              <a:ext uri="{FF2B5EF4-FFF2-40B4-BE49-F238E27FC236}">
                <a16:creationId xmlns:a16="http://schemas.microsoft.com/office/drawing/2014/main" id="{3441CB45-B3DA-435E-831B-9554885BE7D9}"/>
              </a:ext>
              <a:ext uri="{C183D7F6-B498-43B3-948B-1728B52AA6E4}">
                <adec:decorative xmlns:adec="http://schemas.microsoft.com/office/drawing/2017/decorative" val="1"/>
              </a:ext>
            </a:extLst>
          </p:cNvPr>
          <p:cNvGrpSpPr/>
          <p:nvPr/>
        </p:nvGrpSpPr>
        <p:grpSpPr>
          <a:xfrm>
            <a:off x="10814385" y="499"/>
            <a:ext cx="1377616" cy="1219186"/>
            <a:chOff x="10404657" y="488"/>
            <a:chExt cx="1786476" cy="1955102"/>
          </a:xfrm>
          <a:solidFill>
            <a:schemeClr val="accent5"/>
          </a:solidFill>
        </p:grpSpPr>
        <p:sp>
          <p:nvSpPr>
            <p:cNvPr id="7" name="Diagonal Stripe 6">
              <a:extLst>
                <a:ext uri="{FF2B5EF4-FFF2-40B4-BE49-F238E27FC236}">
                  <a16:creationId xmlns:a16="http://schemas.microsoft.com/office/drawing/2014/main" id="{2282CD47-E319-4EAF-9AC2-9C2C85734112}"/>
                </a:ext>
              </a:extLst>
            </p:cNvPr>
            <p:cNvSpPr/>
            <p:nvPr/>
          </p:nvSpPr>
          <p:spPr bwMode="auto">
            <a:xfrm rot="5400000">
              <a:off x="10320344" y="84801"/>
              <a:ext cx="1955102" cy="1786476"/>
            </a:xfrm>
            <a:prstGeom prst="diagStripe">
              <a:avLst/>
            </a:prstGeom>
            <a:solidFill>
              <a:schemeClr val="bg1"/>
            </a:solidFill>
            <a:ln w="10795" cap="flat" cmpd="sng" algn="ctr">
              <a:noFill/>
              <a:prstDash val="solid"/>
            </a:ln>
            <a:effectLst>
              <a:outerShdw blurRad="152400" sx="101000" sy="101000" algn="tl" rotWithShape="0">
                <a:prstClr val="black">
                  <a:alpha val="29000"/>
                </a:prstClr>
              </a:outerShdw>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de-AT"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9" name="TextBox 8">
              <a:extLst>
                <a:ext uri="{FF2B5EF4-FFF2-40B4-BE49-F238E27FC236}">
                  <a16:creationId xmlns:a16="http://schemas.microsoft.com/office/drawing/2014/main" id="{512502E5-EA89-4057-ACC1-EE93C09E8EF8}"/>
                </a:ext>
              </a:extLst>
            </p:cNvPr>
            <p:cNvSpPr txBox="1"/>
            <p:nvPr/>
          </p:nvSpPr>
          <p:spPr>
            <a:xfrm rot="2421255">
              <a:off x="10972397" y="501208"/>
              <a:ext cx="1039960" cy="444199"/>
            </a:xfrm>
            <a:prstGeom prst="rect">
              <a:avLst/>
            </a:prstGeom>
            <a:noFill/>
          </p:spPr>
          <p:txBody>
            <a:bodyPr wrap="none" lIns="0" tIns="0" rIns="0" bIns="0" rtlCol="0">
              <a:spAutoFit/>
            </a:bodyPr>
            <a:lstStyle/>
            <a:p>
              <a:pPr marL="0" marR="0" lvl="0" indent="0" algn="ctr" defTabSz="932509" rtl="0" eaLnBrk="1" fontAlgn="auto" latinLnBrk="0" hangingPunct="1">
                <a:lnSpc>
                  <a:spcPct val="100000"/>
                </a:lnSpc>
                <a:spcBef>
                  <a:spcPts val="0"/>
                </a:spcBef>
                <a:spcAft>
                  <a:spcPts val="0"/>
                </a:spcAft>
                <a:buClrTx/>
                <a:buSzTx/>
                <a:buFontTx/>
                <a:buNone/>
                <a:tabLst/>
                <a:defRPr/>
              </a:pPr>
              <a:r>
                <a:rPr lang="en-US" sz="1800" spc="-71" dirty="0">
                  <a:solidFill>
                    <a:schemeClr val="tx2"/>
                  </a:solidFill>
                  <a:latin typeface="Segoe UI Semibold"/>
                </a:rPr>
                <a:t>Versions</a:t>
              </a:r>
              <a:endParaRPr lang="de-AT" sz="1800" spc="-71" dirty="0">
                <a:solidFill>
                  <a:schemeClr val="tx2"/>
                </a:solidFill>
                <a:latin typeface="Segoe UI Semibold"/>
              </a:endParaRPr>
            </a:p>
          </p:txBody>
        </p:sp>
      </p:grpSp>
      <p:sp>
        <p:nvSpPr>
          <p:cNvPr id="25" name="Rectangle 24">
            <a:extLst>
              <a:ext uri="{FF2B5EF4-FFF2-40B4-BE49-F238E27FC236}">
                <a16:creationId xmlns:a16="http://schemas.microsoft.com/office/drawing/2014/main" id="{FDC37DC1-E102-4677-A994-A0F961EEB626}"/>
              </a:ext>
              <a:ext uri="{C183D7F6-B498-43B3-948B-1728B52AA6E4}">
                <adec:decorative xmlns:adec="http://schemas.microsoft.com/office/drawing/2017/decorative" val="1"/>
              </a:ext>
            </a:extLst>
          </p:cNvPr>
          <p:cNvSpPr/>
          <p:nvPr/>
        </p:nvSpPr>
        <p:spPr bwMode="auto">
          <a:xfrm>
            <a:off x="0" y="1266385"/>
            <a:ext cx="12192000" cy="5591116"/>
          </a:xfrm>
          <a:prstGeom prst="rect">
            <a:avLst/>
          </a:prstGeom>
          <a:solidFill>
            <a:srgbClr val="FFFFFF"/>
          </a:solidFill>
          <a:ln w="9525" cap="flat" cmpd="sng" algn="ctr">
            <a:noFill/>
            <a:prstDash val="solid"/>
            <a:headEnd type="none" w="med" len="med"/>
            <a:tailEnd type="none" w="med" len="med"/>
          </a:ln>
          <a:effectLst>
            <a:outerShdw blurRad="1905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aphicFrame>
        <p:nvGraphicFramePr>
          <p:cNvPr id="26" name="Table 25" descr="text box">
            <a:extLst>
              <a:ext uri="{FF2B5EF4-FFF2-40B4-BE49-F238E27FC236}">
                <a16:creationId xmlns:a16="http://schemas.microsoft.com/office/drawing/2014/main" id="{97AF6E1D-A6CE-49CC-A15F-1F65C6FF6BC4}"/>
              </a:ext>
            </a:extLst>
          </p:cNvPr>
          <p:cNvGraphicFramePr>
            <a:graphicFrameLocks noGrp="1"/>
          </p:cNvGraphicFramePr>
          <p:nvPr>
            <p:extLst>
              <p:ext uri="{D42A27DB-BD31-4B8C-83A1-F6EECF244321}">
                <p14:modId xmlns:p14="http://schemas.microsoft.com/office/powerpoint/2010/main" val="251636262"/>
              </p:ext>
            </p:extLst>
          </p:nvPr>
        </p:nvGraphicFramePr>
        <p:xfrm>
          <a:off x="0" y="1262627"/>
          <a:ext cx="11445299" cy="5183674"/>
        </p:xfrm>
        <a:graphic>
          <a:graphicData uri="http://schemas.openxmlformats.org/drawingml/2006/table">
            <a:tbl>
              <a:tblPr firstRow="1" bandRow="1"/>
              <a:tblGrid>
                <a:gridCol w="904568">
                  <a:extLst>
                    <a:ext uri="{9D8B030D-6E8A-4147-A177-3AD203B41FA5}">
                      <a16:colId xmlns:a16="http://schemas.microsoft.com/office/drawing/2014/main" val="3714840344"/>
                    </a:ext>
                  </a:extLst>
                </a:gridCol>
                <a:gridCol w="1451006">
                  <a:extLst>
                    <a:ext uri="{9D8B030D-6E8A-4147-A177-3AD203B41FA5}">
                      <a16:colId xmlns:a16="http://schemas.microsoft.com/office/drawing/2014/main" val="593289735"/>
                    </a:ext>
                  </a:extLst>
                </a:gridCol>
                <a:gridCol w="1625048">
                  <a:extLst>
                    <a:ext uri="{9D8B030D-6E8A-4147-A177-3AD203B41FA5}">
                      <a16:colId xmlns:a16="http://schemas.microsoft.com/office/drawing/2014/main" val="4064278925"/>
                    </a:ext>
                  </a:extLst>
                </a:gridCol>
                <a:gridCol w="2196721">
                  <a:extLst>
                    <a:ext uri="{9D8B030D-6E8A-4147-A177-3AD203B41FA5}">
                      <a16:colId xmlns:a16="http://schemas.microsoft.com/office/drawing/2014/main" val="655772954"/>
                    </a:ext>
                  </a:extLst>
                </a:gridCol>
                <a:gridCol w="2286871">
                  <a:extLst>
                    <a:ext uri="{9D8B030D-6E8A-4147-A177-3AD203B41FA5}">
                      <a16:colId xmlns:a16="http://schemas.microsoft.com/office/drawing/2014/main" val="1129751960"/>
                    </a:ext>
                  </a:extLst>
                </a:gridCol>
                <a:gridCol w="2981085">
                  <a:extLst>
                    <a:ext uri="{9D8B030D-6E8A-4147-A177-3AD203B41FA5}">
                      <a16:colId xmlns:a16="http://schemas.microsoft.com/office/drawing/2014/main" val="2848564526"/>
                    </a:ext>
                  </a:extLst>
                </a:gridCol>
              </a:tblGrid>
              <a:tr h="54864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marL="0" algn="l" defTabSz="932742" rtl="0" eaLnBrk="1" latinLnBrk="0" hangingPunct="1"/>
                      <a:r>
                        <a:rPr lang="de-AT" sz="1400" b="0" kern="1200" dirty="0">
                          <a:solidFill>
                            <a:schemeClr val="tx2"/>
                          </a:solidFill>
                          <a:latin typeface="+mj-lt"/>
                          <a:ea typeface="+mn-ea"/>
                          <a:cs typeface="Segoe UI Semilight"/>
                        </a:rPr>
                        <a:t>Phase</a:t>
                      </a:r>
                    </a:p>
                  </a:txBody>
                  <a:tcPr marL="182880" anchor="ctr">
                    <a:lnL w="38100" cap="flat" cmpd="sng" algn="ctr">
                      <a:no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marL="0" algn="l" defTabSz="932742" rtl="0" eaLnBrk="1" latinLnBrk="0" hangingPunct="1"/>
                      <a:r>
                        <a:rPr lang="de-AT" sz="1400" b="0" kern="1200" dirty="0">
                          <a:solidFill>
                            <a:schemeClr val="tx2"/>
                          </a:solidFill>
                          <a:latin typeface="+mj-lt"/>
                          <a:ea typeface="+mn-ea"/>
                          <a:cs typeface="Segoe UI Semilight"/>
                        </a:rPr>
                        <a:t>Category</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r>
                        <a:rPr lang="en-US" sz="1400" b="0" kern="1200">
                          <a:solidFill>
                            <a:schemeClr val="tx2"/>
                          </a:solidFill>
                          <a:latin typeface="+mj-lt"/>
                          <a:ea typeface="+mn-ea"/>
                          <a:cs typeface="Segoe UI Semilight"/>
                        </a:rPr>
                        <a:t>Session</a:t>
                      </a:r>
                      <a:endParaRPr lang="de-AT" sz="1400" b="0" kern="1200" dirty="0">
                        <a:solidFill>
                          <a:schemeClr val="tx2"/>
                        </a:solidFill>
                        <a:latin typeface="+mj-lt"/>
                        <a:ea typeface="+mn-ea"/>
                        <a:cs typeface="Segoe UI Semilight"/>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r>
                        <a:rPr lang="en-US" sz="1400" b="0" kern="1200">
                          <a:solidFill>
                            <a:schemeClr val="tx2"/>
                          </a:solidFill>
                          <a:latin typeface="+mj-lt"/>
                          <a:ea typeface="+mn-ea"/>
                          <a:cs typeface="Segoe UI Semilight"/>
                        </a:rPr>
                        <a:t>Version</a:t>
                      </a:r>
                      <a:endParaRPr lang="de-AT" sz="1400" b="0" kern="1200" dirty="0">
                        <a:solidFill>
                          <a:schemeClr val="tx2"/>
                        </a:solidFill>
                        <a:latin typeface="+mj-lt"/>
                        <a:ea typeface="+mn-ea"/>
                        <a:cs typeface="Segoe UI Semilight"/>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r>
                        <a:rPr lang="de-AT" sz="1400" b="0" kern="1200" dirty="0">
                          <a:solidFill>
                            <a:schemeClr val="tx2"/>
                          </a:solidFill>
                          <a:latin typeface="+mj-lt"/>
                          <a:ea typeface="+mn-ea"/>
                          <a:cs typeface="Segoe UI Semilight"/>
                        </a:rPr>
                        <a:t>Last Updated Date</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ts val="1600"/>
                        </a:lnSpc>
                      </a:pPr>
                      <a:r>
                        <a:rPr lang="de-AT" sz="1400" b="0" kern="1200" dirty="0">
                          <a:solidFill>
                            <a:schemeClr val="tx2"/>
                          </a:solidFill>
                          <a:latin typeface="+mj-lt"/>
                          <a:ea typeface="+mn-ea"/>
                          <a:cs typeface="Segoe UI Semilight"/>
                        </a:rPr>
                        <a:t>Summary of last update</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4186489"/>
                  </a:ext>
                </a:extLst>
              </a:tr>
              <a:tr h="809135">
                <a:tc rowSpan="8">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Art of the Possible</a:t>
                      </a:r>
                    </a:p>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txBody>
                  <a:tcPr marL="182880">
                    <a:lnL w="38100" cap="flat" cmpd="sng" algn="ctr">
                      <a:no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algn="l"/>
                      <a:endParaRPr lang="de-AT" sz="1200" dirty="0">
                        <a:solidFill>
                          <a:srgbClr val="7030A0"/>
                        </a:solidFill>
                        <a:latin typeface="+mj-lt"/>
                        <a:cs typeface="Segoe UI Semilight" panose="020B0402040204020203" pitchFamily="34" charset="0"/>
                      </a:endParaRPr>
                    </a:p>
                    <a:p>
                      <a:pPr algn="l"/>
                      <a:endParaRPr lang="de-AT" sz="1200" dirty="0">
                        <a:solidFill>
                          <a:srgbClr val="7030A0"/>
                        </a:solidFill>
                        <a:latin typeface="+mj-lt"/>
                        <a:cs typeface="Segoe UI Semilight" panose="020B0402040204020203" pitchFamily="34" charset="0"/>
                      </a:endParaRPr>
                    </a:p>
                    <a:p>
                      <a:pPr algn="l"/>
                      <a:endParaRPr lang="de-AT" sz="1200" dirty="0">
                        <a:solidFill>
                          <a:srgbClr val="7030A0"/>
                        </a:solidFill>
                        <a:latin typeface="+mj-lt"/>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srgbClr val="243A5E"/>
                          </a:solidFill>
                          <a:effectLst/>
                          <a:uLnTx/>
                          <a:uFillTx/>
                          <a:latin typeface="Segoe UI Semibold"/>
                          <a:ea typeface="+mn-ea"/>
                          <a:cs typeface="Segoe UI Semilight" panose="020B0402040204020203" pitchFamily="34" charset="0"/>
                        </a:rPr>
                        <a:t>Devices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srgbClr val="243A5E"/>
                          </a:solidFill>
                          <a:effectLst/>
                          <a:uLnTx/>
                          <a:uFillTx/>
                          <a:latin typeface="Segoe UI"/>
                          <a:ea typeface="+mn-ea"/>
                          <a:cs typeface="Segoe UI Semilight" panose="020B0402040204020203" pitchFamily="34" charset="0"/>
                        </a:rPr>
                        <a:t>(Optional)</a:t>
                      </a:r>
                    </a:p>
                  </a:txBody>
                  <a:tcP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Microsoft Teams Rooms</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August. 17,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rPr>
                        <a:t>Complete refresh of Microsoft Teams Rooms module</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4557685"/>
                  </a:ext>
                </a:extLst>
              </a:tr>
              <a:tr h="74684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a:ln>
                            <a:noFill/>
                          </a:ln>
                          <a:solidFill>
                            <a:srgbClr val="282828"/>
                          </a:solidFill>
                          <a:effectLst/>
                          <a:uLnTx/>
                          <a:uFillTx/>
                          <a:latin typeface="Segoe UI Semibold"/>
                          <a:ea typeface="+mn-ea"/>
                          <a:cs typeface="Segoe UI Semilight" panose="020B0402040204020203" pitchFamily="34" charset="0"/>
                        </a:rPr>
                        <a:t>Art of the Possible</a:t>
                      </a:r>
                    </a:p>
                  </a:txBody>
                  <a:tcPr anchor="ctr">
                    <a:lnL w="38100" cap="flat" cmpd="sng" algn="ctr">
                      <a:no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a:solidFill>
                            <a:srgbClr val="7030A0"/>
                          </a:solidFill>
                          <a:latin typeface="+mj-lt"/>
                          <a:cs typeface="Segoe UI Semilight" panose="020B0402040204020203" pitchFamily="34" charset="0"/>
                        </a:rPr>
                        <a:t>Foundations -</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AT" sz="1100" kern="1200">
                          <a:solidFill>
                            <a:schemeClr val="tx2"/>
                          </a:solidFill>
                          <a:latin typeface="+mj-lt"/>
                          <a:ea typeface="+mn-ea"/>
                          <a:cs typeface="Segoe UI Semilight" panose="020B0402040204020203" pitchFamily="34" charset="0"/>
                        </a:rPr>
                        <a:t>Surface Hub</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1.0</a:t>
                      </a:r>
                      <a:endPar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120378"/>
                  </a:ext>
                </a:extLst>
              </a:tr>
              <a:tr h="70372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a:ln>
                            <a:noFill/>
                          </a:ln>
                          <a:solidFill>
                            <a:srgbClr val="282828"/>
                          </a:solidFill>
                          <a:effectLst/>
                          <a:uLnTx/>
                          <a:uFillTx/>
                          <a:latin typeface="Segoe UI Semibold"/>
                          <a:ea typeface="+mn-ea"/>
                          <a:cs typeface="Segoe UI Semilight" panose="020B0402040204020203" pitchFamily="34" charset="0"/>
                        </a:rPr>
                        <a:t>Art of the Possible</a:t>
                      </a:r>
                    </a:p>
                  </a:txBody>
                  <a:tcPr anchor="ctr">
                    <a:lnL w="38100" cap="flat" cmpd="sng" algn="ctr">
                      <a:no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a:solidFill>
                            <a:srgbClr val="7030A0"/>
                          </a:solidFill>
                          <a:latin typeface="+mj-lt"/>
                          <a:cs typeface="Segoe UI Semilight" panose="020B0402040204020203" pitchFamily="34" charset="0"/>
                        </a:rPr>
                        <a:t>Foundations -</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AT" sz="1100" kern="1200">
                          <a:solidFill>
                            <a:schemeClr val="tx2"/>
                          </a:solidFill>
                          <a:latin typeface="+mj-lt"/>
                          <a:ea typeface="+mn-ea"/>
                          <a:cs typeface="Segoe UI Semilight" panose="020B0402040204020203" pitchFamily="34" charset="0"/>
                        </a:rPr>
                        <a:t>Cloud Video Interop</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0036854"/>
                  </a:ext>
                </a:extLst>
              </a:tr>
              <a:tr h="56876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a:ln>
                            <a:noFill/>
                          </a:ln>
                          <a:solidFill>
                            <a:srgbClr val="282828"/>
                          </a:solidFill>
                          <a:effectLst/>
                          <a:uLnTx/>
                          <a:uFillTx/>
                          <a:latin typeface="Segoe UI Semibold"/>
                          <a:ea typeface="+mn-ea"/>
                          <a:cs typeface="Segoe UI Semilight" panose="020B0402040204020203" pitchFamily="34" charset="0"/>
                        </a:rPr>
                        <a:t>Art of the Possible</a:t>
                      </a:r>
                    </a:p>
                  </a:txBody>
                  <a:tcPr anchor="ctr">
                    <a:lnL w="38100" cap="flat" cmpd="sng" algn="ctr">
                      <a:no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a:solidFill>
                            <a:srgbClr val="7030A0"/>
                          </a:solidFill>
                          <a:latin typeface="+mj-lt"/>
                          <a:cs typeface="Segoe UI Semilight" panose="020B0402040204020203" pitchFamily="34" charset="0"/>
                        </a:rPr>
                        <a:t>Foundations -</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Personal Devices</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6024906"/>
                  </a:ext>
                </a:extLst>
              </a:tr>
              <a:tr h="465667">
                <a:tc vMerge="1">
                  <a:txBody>
                    <a:bodyPr/>
                    <a:lstStyle/>
                    <a:p>
                      <a:endParaRPr lang="en-GB"/>
                    </a:p>
                  </a:txBody>
                  <a:tcPr/>
                </a:tc>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43A5E"/>
                        </a:solidFill>
                        <a:effectLst/>
                        <a:uLnTx/>
                        <a:uFillTx/>
                        <a:latin typeface="Segoe UI"/>
                        <a:ea typeface="+mn-ea"/>
                        <a:cs typeface="Segoe UI Semilight" panose="020B0402040204020203" pitchFamily="34" charset="0"/>
                      </a:endParaRPr>
                    </a:p>
                  </a:txBody>
                  <a:tcP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Teams Panels</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466375"/>
                  </a:ext>
                </a:extLst>
              </a:tr>
              <a:tr h="22984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a:ln>
                          <a:noFill/>
                        </a:ln>
                        <a:solidFill>
                          <a:srgbClr val="282828"/>
                        </a:solidFill>
                        <a:effectLst/>
                        <a:uLnTx/>
                        <a:uFillTx/>
                        <a:latin typeface="Segoe UI Semibold"/>
                        <a:ea typeface="+mn-ea"/>
                        <a:cs typeface="Segoe UI Semilight" panose="020B0402040204020203" pitchFamily="34" charset="0"/>
                      </a:endParaRPr>
                    </a:p>
                  </a:txBody>
                  <a:tcPr anchor="ctr">
                    <a:lnL w="38100" cap="flat" cmpd="sng" algn="ctr">
                      <a:no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de-AT" sz="1200" kern="1200" dirty="0">
                        <a:solidFill>
                          <a:schemeClr val="tx2"/>
                        </a:solidFill>
                        <a:latin typeface="+mj-lt"/>
                        <a:ea typeface="+mn-ea"/>
                        <a:cs typeface="Segoe UI Semilight" panose="020B0402040204020203" pitchFamily="34" charset="0"/>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hMerge="1">
                  <a:txBody>
                    <a:bodyPr/>
                    <a:lstStyle/>
                    <a:p>
                      <a:endParaRPr lang="en-GB"/>
                    </a:p>
                  </a:txBody>
                  <a:tcPr/>
                </a:tc>
                <a:tc hMerge="1">
                  <a:txBody>
                    <a:bodyPr/>
                    <a:lstStyle/>
                    <a:p>
                      <a:endParaRPr lang="en-GB"/>
                    </a:p>
                  </a:txBody>
                  <a:tcPr>
                    <a:lnL w="9525" cap="flat" cmpd="sng" algn="ctr">
                      <a:solidFill>
                        <a:srgbClr val="939393">
                          <a:lumMod val="60000"/>
                          <a:lumOff val="40000"/>
                        </a:srgbClr>
                      </a:solidFill>
                      <a:prstDash val="solid"/>
                      <a:round/>
                      <a:headEnd type="none" w="med" len="med"/>
                      <a:tailEnd type="none" w="med" len="med"/>
                    </a:lnL>
                    <a:lnT w="9525" cap="flat" cmpd="sng" algn="ctr">
                      <a:solidFill>
                        <a:srgbClr val="939393">
                          <a:lumMod val="60000"/>
                          <a:lumOff val="40000"/>
                        </a:srgbClr>
                      </a:solidFill>
                      <a:prstDash val="solid"/>
                      <a:round/>
                      <a:headEnd type="none" w="med" len="med"/>
                      <a:tailEnd type="none" w="med" len="med"/>
                    </a:lnT>
                  </a:tcPr>
                </a:tc>
                <a:tc hMerge="1">
                  <a:txBody>
                    <a:bodyPr/>
                    <a:lstStyle/>
                    <a:p>
                      <a:pPr marL="0" indent="0" algn="l">
                        <a:buFont typeface="Arial" panose="020B0604020202020204" pitchFamily="34" charset="0"/>
                        <a:buNone/>
                      </a:pPr>
                      <a:endParaRPr lang="en-US" sz="1050" kern="1200">
                        <a:solidFill>
                          <a:schemeClr val="tx2"/>
                        </a:solidFill>
                        <a:latin typeface="+mn-lt"/>
                        <a:ea typeface="+mn-ea"/>
                        <a:cs typeface="Segoe UI Semilight" panose="020B0402040204020203" pitchFamily="34" charset="0"/>
                      </a:endParaRP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de-AT" sz="1050" kern="1200" dirty="0">
                        <a:solidFill>
                          <a:schemeClr val="tx2"/>
                        </a:solidFill>
                        <a:latin typeface="+mn-lt"/>
                        <a:ea typeface="+mn-ea"/>
                        <a:cs typeface="Segoe UI Semilight" panose="020B0402040204020203" pitchFamily="34" charset="0"/>
                      </a:endParaRP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8326100"/>
                  </a:ext>
                </a:extLst>
              </a:tr>
              <a:tr h="57373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a:ln>
                            <a:noFill/>
                          </a:ln>
                          <a:solidFill>
                            <a:srgbClr val="282828"/>
                          </a:solidFill>
                          <a:effectLst/>
                          <a:uLnTx/>
                          <a:uFillTx/>
                          <a:latin typeface="Segoe UI Semibold"/>
                          <a:ea typeface="+mn-ea"/>
                          <a:cs typeface="Segoe UI Semilight" panose="020B0402040204020203" pitchFamily="34" charset="0"/>
                        </a:rPr>
                        <a:t>Art of the Possible</a:t>
                      </a:r>
                    </a:p>
                  </a:txBody>
                  <a:tcPr anchor="ctr">
                    <a:lnL w="38100" cap="flat" cmpd="sng" algn="ctr">
                      <a:no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rgbClr val="7030A0"/>
                        </a:solidFill>
                        <a:latin typeface="+mj-lt"/>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rgbClr val="7030A0"/>
                        </a:solidFill>
                        <a:latin typeface="+mj-lt"/>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srgbClr val="243A5E"/>
                          </a:solidFill>
                          <a:effectLst/>
                          <a:uLnTx/>
                          <a:uFillTx/>
                          <a:latin typeface="Segoe UI Semibold"/>
                          <a:ea typeface="+mn-ea"/>
                          <a:cs typeface="Segoe UI Semilight" panose="020B0402040204020203" pitchFamily="34" charset="0"/>
                        </a:rPr>
                        <a:t>Meetings</a:t>
                      </a:r>
                      <a:br>
                        <a:rPr kumimoji="0" lang="de-AT" sz="1200" b="0" i="0" u="none" strike="noStrike" kern="1200" cap="none" spc="0" normalizeH="0" baseline="0" noProof="0" dirty="0">
                          <a:ln>
                            <a:noFill/>
                          </a:ln>
                          <a:solidFill>
                            <a:srgbClr val="243A5E"/>
                          </a:solidFill>
                          <a:effectLst/>
                          <a:uLnTx/>
                          <a:uFillTx/>
                          <a:latin typeface="Segoe UI Semibold"/>
                          <a:ea typeface="+mn-ea"/>
                          <a:cs typeface="Segoe UI Semilight" panose="020B0402040204020203" pitchFamily="34" charset="0"/>
                        </a:rPr>
                      </a:br>
                      <a:r>
                        <a:rPr kumimoji="0" lang="de-AT" sz="1200" b="0" i="0" u="none" strike="noStrike" kern="1200" cap="none" spc="0" normalizeH="0" baseline="0" noProof="0" dirty="0">
                          <a:ln>
                            <a:noFill/>
                          </a:ln>
                          <a:solidFill>
                            <a:srgbClr val="243A5E"/>
                          </a:solidFill>
                          <a:effectLst/>
                          <a:uLnTx/>
                          <a:uFillTx/>
                          <a:latin typeface="Segoe UI"/>
                          <a:ea typeface="+mn-ea"/>
                          <a:cs typeface="Segoe UI Semilight" panose="020B0402040204020203" pitchFamily="34" charset="0"/>
                        </a:rPr>
                        <a:t>(Optional)</a:t>
                      </a:r>
                    </a:p>
                  </a:txBody>
                  <a:tcP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3175" cap="flat" cmpd="sng" algn="ctr">
                      <a:solidFill>
                        <a:schemeClr val="tx1"/>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Meeting Apps</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3175" cap="flat" cmpd="sng" algn="ctr">
                      <a:solidFill>
                        <a:schemeClr val="tx1"/>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mn-lt"/>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3175" cap="flat" cmpd="sng" algn="ctr">
                      <a:solidFill>
                        <a:schemeClr val="tx1"/>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3175" cap="flat" cmpd="sng" algn="ctr">
                      <a:solidFill>
                        <a:schemeClr val="tx1"/>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1705382"/>
                  </a:ext>
                </a:extLst>
              </a:tr>
              <a:tr h="492849">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txBody>
                  <a:tcPr marL="182880">
                    <a:lnL w="38100" cap="flat" cmpd="sng" algn="ctr">
                      <a:no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43A5E"/>
                        </a:solidFill>
                        <a:effectLst/>
                        <a:uLnTx/>
                        <a:uFillTx/>
                        <a:latin typeface="Segoe UI"/>
                        <a:ea typeface="+mn-ea"/>
                        <a:cs typeface="Segoe UI Semilight" panose="020B0402040204020203" pitchFamily="34" charset="0"/>
                      </a:endParaRPr>
                    </a:p>
                  </a:txBody>
                  <a:tcP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Audio Conferencing with Teams</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mn-lt"/>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3175" cap="flat" cmpd="sng" algn="ctr">
                      <a:solidFill>
                        <a:schemeClr val="tx1"/>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9900746"/>
                  </a:ext>
                </a:extLst>
              </a:tr>
            </a:tbl>
          </a:graphicData>
        </a:graphic>
      </p:graphicFrame>
      <p:grpSp>
        <p:nvGrpSpPr>
          <p:cNvPr id="27" name="Group 4">
            <a:extLst>
              <a:ext uri="{FF2B5EF4-FFF2-40B4-BE49-F238E27FC236}">
                <a16:creationId xmlns:a16="http://schemas.microsoft.com/office/drawing/2014/main" id="{E27B5C43-61D3-456B-A6C6-2B2FC98AE16E}"/>
              </a:ext>
            </a:extLst>
          </p:cNvPr>
          <p:cNvGrpSpPr>
            <a:grpSpLocks noChangeAspect="1"/>
          </p:cNvGrpSpPr>
          <p:nvPr/>
        </p:nvGrpSpPr>
        <p:grpSpPr bwMode="auto">
          <a:xfrm>
            <a:off x="129495" y="2010973"/>
            <a:ext cx="306761" cy="279661"/>
            <a:chOff x="3081" y="3765"/>
            <a:chExt cx="262" cy="247"/>
          </a:xfrm>
        </p:grpSpPr>
        <p:sp>
          <p:nvSpPr>
            <p:cNvPr id="28" name="Freeform 5">
              <a:extLst>
                <a:ext uri="{FF2B5EF4-FFF2-40B4-BE49-F238E27FC236}">
                  <a16:creationId xmlns:a16="http://schemas.microsoft.com/office/drawing/2014/main" id="{173B4A16-65B8-4706-B614-710C3D95F2E8}"/>
                </a:ext>
              </a:extLst>
            </p:cNvPr>
            <p:cNvSpPr>
              <a:spLocks/>
            </p:cNvSpPr>
            <p:nvPr/>
          </p:nvSpPr>
          <p:spPr bwMode="auto">
            <a:xfrm>
              <a:off x="3214" y="3822"/>
              <a:ext cx="114" cy="56"/>
            </a:xfrm>
            <a:custGeom>
              <a:avLst/>
              <a:gdLst>
                <a:gd name="T0" fmla="*/ 77 w 153"/>
                <a:gd name="T1" fmla="*/ 0 h 76"/>
                <a:gd name="T2" fmla="*/ 77 w 153"/>
                <a:gd name="T3" fmla="*/ 0 h 76"/>
                <a:gd name="T4" fmla="*/ 0 w 153"/>
                <a:gd name="T5" fmla="*/ 38 h 76"/>
                <a:gd name="T6" fmla="*/ 77 w 153"/>
                <a:gd name="T7" fmla="*/ 76 h 76"/>
                <a:gd name="T8" fmla="*/ 153 w 153"/>
                <a:gd name="T9" fmla="*/ 38 h 76"/>
                <a:gd name="T10" fmla="*/ 77 w 153"/>
                <a:gd name="T11" fmla="*/ 0 h 76"/>
              </a:gdLst>
              <a:ahLst/>
              <a:cxnLst>
                <a:cxn ang="0">
                  <a:pos x="T0" y="T1"/>
                </a:cxn>
                <a:cxn ang="0">
                  <a:pos x="T2" y="T3"/>
                </a:cxn>
                <a:cxn ang="0">
                  <a:pos x="T4" y="T5"/>
                </a:cxn>
                <a:cxn ang="0">
                  <a:pos x="T6" y="T7"/>
                </a:cxn>
                <a:cxn ang="0">
                  <a:pos x="T8" y="T9"/>
                </a:cxn>
                <a:cxn ang="0">
                  <a:pos x="T10" y="T11"/>
                </a:cxn>
              </a:cxnLst>
              <a:rect l="0" t="0" r="r" b="b"/>
              <a:pathLst>
                <a:path w="153" h="76">
                  <a:moveTo>
                    <a:pt x="77" y="0"/>
                  </a:moveTo>
                  <a:lnTo>
                    <a:pt x="77" y="0"/>
                  </a:lnTo>
                  <a:lnTo>
                    <a:pt x="0" y="38"/>
                  </a:lnTo>
                  <a:lnTo>
                    <a:pt x="77" y="76"/>
                  </a:lnTo>
                  <a:lnTo>
                    <a:pt x="153" y="38"/>
                  </a:lnTo>
                  <a:lnTo>
                    <a:pt x="77"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29" name="Freeform 6">
              <a:extLst>
                <a:ext uri="{FF2B5EF4-FFF2-40B4-BE49-F238E27FC236}">
                  <a16:creationId xmlns:a16="http://schemas.microsoft.com/office/drawing/2014/main" id="{43059FEA-0F9C-42C5-AAE8-757F0BA16A7F}"/>
                </a:ext>
              </a:extLst>
            </p:cNvPr>
            <p:cNvSpPr>
              <a:spLocks/>
            </p:cNvSpPr>
            <p:nvPr/>
          </p:nvSpPr>
          <p:spPr bwMode="auto">
            <a:xfrm>
              <a:off x="3214" y="3895"/>
              <a:ext cx="59" cy="117"/>
            </a:xfrm>
            <a:custGeom>
              <a:avLst/>
              <a:gdLst>
                <a:gd name="T0" fmla="*/ 80 w 80"/>
                <a:gd name="T1" fmla="*/ 0 h 157"/>
                <a:gd name="T2" fmla="*/ 80 w 80"/>
                <a:gd name="T3" fmla="*/ 0 h 157"/>
                <a:gd name="T4" fmla="*/ 0 w 80"/>
                <a:gd name="T5" fmla="*/ 40 h 157"/>
                <a:gd name="T6" fmla="*/ 0 w 80"/>
                <a:gd name="T7" fmla="*/ 157 h 157"/>
                <a:gd name="T8" fmla="*/ 80 w 80"/>
                <a:gd name="T9" fmla="*/ 117 h 157"/>
                <a:gd name="T10" fmla="*/ 80 w 80"/>
                <a:gd name="T11" fmla="*/ 0 h 157"/>
              </a:gdLst>
              <a:ahLst/>
              <a:cxnLst>
                <a:cxn ang="0">
                  <a:pos x="T0" y="T1"/>
                </a:cxn>
                <a:cxn ang="0">
                  <a:pos x="T2" y="T3"/>
                </a:cxn>
                <a:cxn ang="0">
                  <a:pos x="T4" y="T5"/>
                </a:cxn>
                <a:cxn ang="0">
                  <a:pos x="T6" y="T7"/>
                </a:cxn>
                <a:cxn ang="0">
                  <a:pos x="T8" y="T9"/>
                </a:cxn>
                <a:cxn ang="0">
                  <a:pos x="T10" y="T11"/>
                </a:cxn>
              </a:cxnLst>
              <a:rect l="0" t="0" r="r" b="b"/>
              <a:pathLst>
                <a:path w="80" h="157">
                  <a:moveTo>
                    <a:pt x="80" y="0"/>
                  </a:moveTo>
                  <a:lnTo>
                    <a:pt x="80" y="0"/>
                  </a:lnTo>
                  <a:lnTo>
                    <a:pt x="0" y="40"/>
                  </a:lnTo>
                  <a:lnTo>
                    <a:pt x="0" y="157"/>
                  </a:lnTo>
                  <a:lnTo>
                    <a:pt x="80" y="117"/>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0" name="Freeform 7">
              <a:extLst>
                <a:ext uri="{FF2B5EF4-FFF2-40B4-BE49-F238E27FC236}">
                  <a16:creationId xmlns:a16="http://schemas.microsoft.com/office/drawing/2014/main" id="{C8F46E87-D676-489D-AE73-CAA8DBF054CD}"/>
                </a:ext>
              </a:extLst>
            </p:cNvPr>
            <p:cNvSpPr>
              <a:spLocks/>
            </p:cNvSpPr>
            <p:nvPr/>
          </p:nvSpPr>
          <p:spPr bwMode="auto">
            <a:xfrm>
              <a:off x="3134" y="3895"/>
              <a:ext cx="60" cy="117"/>
            </a:xfrm>
            <a:custGeom>
              <a:avLst/>
              <a:gdLst>
                <a:gd name="T0" fmla="*/ 80 w 80"/>
                <a:gd name="T1" fmla="*/ 40 h 157"/>
                <a:gd name="T2" fmla="*/ 80 w 80"/>
                <a:gd name="T3" fmla="*/ 40 h 157"/>
                <a:gd name="T4" fmla="*/ 0 w 80"/>
                <a:gd name="T5" fmla="*/ 0 h 157"/>
                <a:gd name="T6" fmla="*/ 0 w 80"/>
                <a:gd name="T7" fmla="*/ 117 h 157"/>
                <a:gd name="T8" fmla="*/ 80 w 80"/>
                <a:gd name="T9" fmla="*/ 157 h 157"/>
                <a:gd name="T10" fmla="*/ 80 w 80"/>
                <a:gd name="T11" fmla="*/ 40 h 157"/>
              </a:gdLst>
              <a:ahLst/>
              <a:cxnLst>
                <a:cxn ang="0">
                  <a:pos x="T0" y="T1"/>
                </a:cxn>
                <a:cxn ang="0">
                  <a:pos x="T2" y="T3"/>
                </a:cxn>
                <a:cxn ang="0">
                  <a:pos x="T4" y="T5"/>
                </a:cxn>
                <a:cxn ang="0">
                  <a:pos x="T6" y="T7"/>
                </a:cxn>
                <a:cxn ang="0">
                  <a:pos x="T8" y="T9"/>
                </a:cxn>
                <a:cxn ang="0">
                  <a:pos x="T10" y="T11"/>
                </a:cxn>
              </a:cxnLst>
              <a:rect l="0" t="0" r="r" b="b"/>
              <a:pathLst>
                <a:path w="80" h="157">
                  <a:moveTo>
                    <a:pt x="80" y="40"/>
                  </a:moveTo>
                  <a:lnTo>
                    <a:pt x="80" y="40"/>
                  </a:lnTo>
                  <a:lnTo>
                    <a:pt x="0" y="0"/>
                  </a:lnTo>
                  <a:lnTo>
                    <a:pt x="0" y="117"/>
                  </a:lnTo>
                  <a:lnTo>
                    <a:pt x="80" y="157"/>
                  </a:lnTo>
                  <a:lnTo>
                    <a:pt x="80" y="4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1" name="Freeform 8">
              <a:extLst>
                <a:ext uri="{FF2B5EF4-FFF2-40B4-BE49-F238E27FC236}">
                  <a16:creationId xmlns:a16="http://schemas.microsoft.com/office/drawing/2014/main" id="{30BC7794-D4C3-41B6-B524-D6D137296E1D}"/>
                </a:ext>
              </a:extLst>
            </p:cNvPr>
            <p:cNvSpPr>
              <a:spLocks/>
            </p:cNvSpPr>
            <p:nvPr/>
          </p:nvSpPr>
          <p:spPr bwMode="auto">
            <a:xfrm>
              <a:off x="3081" y="3822"/>
              <a:ext cx="114" cy="56"/>
            </a:xfrm>
            <a:custGeom>
              <a:avLst/>
              <a:gdLst>
                <a:gd name="T0" fmla="*/ 0 w 154"/>
                <a:gd name="T1" fmla="*/ 38 h 76"/>
                <a:gd name="T2" fmla="*/ 0 w 154"/>
                <a:gd name="T3" fmla="*/ 38 h 76"/>
                <a:gd name="T4" fmla="*/ 77 w 154"/>
                <a:gd name="T5" fmla="*/ 76 h 76"/>
                <a:gd name="T6" fmla="*/ 154 w 154"/>
                <a:gd name="T7" fmla="*/ 38 h 76"/>
                <a:gd name="T8" fmla="*/ 77 w 154"/>
                <a:gd name="T9" fmla="*/ 0 h 76"/>
                <a:gd name="T10" fmla="*/ 0 w 154"/>
                <a:gd name="T11" fmla="*/ 38 h 76"/>
              </a:gdLst>
              <a:ahLst/>
              <a:cxnLst>
                <a:cxn ang="0">
                  <a:pos x="T0" y="T1"/>
                </a:cxn>
                <a:cxn ang="0">
                  <a:pos x="T2" y="T3"/>
                </a:cxn>
                <a:cxn ang="0">
                  <a:pos x="T4" y="T5"/>
                </a:cxn>
                <a:cxn ang="0">
                  <a:pos x="T6" y="T7"/>
                </a:cxn>
                <a:cxn ang="0">
                  <a:pos x="T8" y="T9"/>
                </a:cxn>
                <a:cxn ang="0">
                  <a:pos x="T10" y="T11"/>
                </a:cxn>
              </a:cxnLst>
              <a:rect l="0" t="0" r="r" b="b"/>
              <a:pathLst>
                <a:path w="154" h="76">
                  <a:moveTo>
                    <a:pt x="0" y="38"/>
                  </a:moveTo>
                  <a:lnTo>
                    <a:pt x="0" y="38"/>
                  </a:lnTo>
                  <a:lnTo>
                    <a:pt x="77" y="76"/>
                  </a:lnTo>
                  <a:lnTo>
                    <a:pt x="154" y="38"/>
                  </a:lnTo>
                  <a:lnTo>
                    <a:pt x="77" y="0"/>
                  </a:lnTo>
                  <a:lnTo>
                    <a:pt x="0" y="38"/>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2" name="Freeform 9">
              <a:extLst>
                <a:ext uri="{FF2B5EF4-FFF2-40B4-BE49-F238E27FC236}">
                  <a16:creationId xmlns:a16="http://schemas.microsoft.com/office/drawing/2014/main" id="{B6A3AE32-08B7-4FC9-94C3-E74475472507}"/>
                </a:ext>
              </a:extLst>
            </p:cNvPr>
            <p:cNvSpPr>
              <a:spLocks/>
            </p:cNvSpPr>
            <p:nvPr/>
          </p:nvSpPr>
          <p:spPr bwMode="auto">
            <a:xfrm>
              <a:off x="3215" y="3765"/>
              <a:ext cx="46" cy="45"/>
            </a:xfrm>
            <a:custGeom>
              <a:avLst/>
              <a:gdLst>
                <a:gd name="T0" fmla="*/ 48 w 62"/>
                <a:gd name="T1" fmla="*/ 25 h 61"/>
                <a:gd name="T2" fmla="*/ 48 w 62"/>
                <a:gd name="T3" fmla="*/ 25 h 61"/>
                <a:gd name="T4" fmla="*/ 41 w 62"/>
                <a:gd name="T5" fmla="*/ 21 h 61"/>
                <a:gd name="T6" fmla="*/ 37 w 62"/>
                <a:gd name="T7" fmla="*/ 14 h 61"/>
                <a:gd name="T8" fmla="*/ 35 w 62"/>
                <a:gd name="T9" fmla="*/ 3 h 61"/>
                <a:gd name="T10" fmla="*/ 31 w 62"/>
                <a:gd name="T11" fmla="*/ 0 h 61"/>
                <a:gd name="T12" fmla="*/ 28 w 62"/>
                <a:gd name="T13" fmla="*/ 3 h 61"/>
                <a:gd name="T14" fmla="*/ 25 w 62"/>
                <a:gd name="T15" fmla="*/ 14 h 61"/>
                <a:gd name="T16" fmla="*/ 21 w 62"/>
                <a:gd name="T17" fmla="*/ 21 h 61"/>
                <a:gd name="T18" fmla="*/ 14 w 62"/>
                <a:gd name="T19" fmla="*/ 25 h 61"/>
                <a:gd name="T20" fmla="*/ 3 w 62"/>
                <a:gd name="T21" fmla="*/ 27 h 61"/>
                <a:gd name="T22" fmla="*/ 0 w 62"/>
                <a:gd name="T23" fmla="*/ 31 h 61"/>
                <a:gd name="T24" fmla="*/ 3 w 62"/>
                <a:gd name="T25" fmla="*/ 34 h 61"/>
                <a:gd name="T26" fmla="*/ 14 w 62"/>
                <a:gd name="T27" fmla="*/ 37 h 61"/>
                <a:gd name="T28" fmla="*/ 21 w 62"/>
                <a:gd name="T29" fmla="*/ 41 h 61"/>
                <a:gd name="T30" fmla="*/ 25 w 62"/>
                <a:gd name="T31" fmla="*/ 48 h 61"/>
                <a:gd name="T32" fmla="*/ 28 w 62"/>
                <a:gd name="T33" fmla="*/ 58 h 61"/>
                <a:gd name="T34" fmla="*/ 31 w 62"/>
                <a:gd name="T35" fmla="*/ 61 h 61"/>
                <a:gd name="T36" fmla="*/ 35 w 62"/>
                <a:gd name="T37" fmla="*/ 58 h 61"/>
                <a:gd name="T38" fmla="*/ 37 w 62"/>
                <a:gd name="T39" fmla="*/ 48 h 61"/>
                <a:gd name="T40" fmla="*/ 41 w 62"/>
                <a:gd name="T41" fmla="*/ 41 h 61"/>
                <a:gd name="T42" fmla="*/ 48 w 62"/>
                <a:gd name="T43" fmla="*/ 37 h 61"/>
                <a:gd name="T44" fmla="*/ 59 w 62"/>
                <a:gd name="T45" fmla="*/ 34 h 61"/>
                <a:gd name="T46" fmla="*/ 62 w 62"/>
                <a:gd name="T47" fmla="*/ 31 h 61"/>
                <a:gd name="T48" fmla="*/ 59 w 62"/>
                <a:gd name="T49" fmla="*/ 27 h 61"/>
                <a:gd name="T50" fmla="*/ 48 w 62"/>
                <a:gd name="T51"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1">
                  <a:moveTo>
                    <a:pt x="48" y="25"/>
                  </a:moveTo>
                  <a:lnTo>
                    <a:pt x="48" y="25"/>
                  </a:lnTo>
                  <a:cubicBezTo>
                    <a:pt x="45" y="24"/>
                    <a:pt x="43" y="22"/>
                    <a:pt x="41" y="21"/>
                  </a:cubicBezTo>
                  <a:cubicBezTo>
                    <a:pt x="40" y="19"/>
                    <a:pt x="38" y="17"/>
                    <a:pt x="37" y="14"/>
                  </a:cubicBezTo>
                  <a:cubicBezTo>
                    <a:pt x="36" y="11"/>
                    <a:pt x="35" y="8"/>
                    <a:pt x="35" y="3"/>
                  </a:cubicBezTo>
                  <a:cubicBezTo>
                    <a:pt x="34" y="1"/>
                    <a:pt x="33" y="0"/>
                    <a:pt x="31" y="0"/>
                  </a:cubicBezTo>
                  <a:cubicBezTo>
                    <a:pt x="29" y="0"/>
                    <a:pt x="28" y="1"/>
                    <a:pt x="28" y="3"/>
                  </a:cubicBezTo>
                  <a:cubicBezTo>
                    <a:pt x="27" y="8"/>
                    <a:pt x="26" y="11"/>
                    <a:pt x="25" y="14"/>
                  </a:cubicBezTo>
                  <a:cubicBezTo>
                    <a:pt x="24" y="17"/>
                    <a:pt x="23" y="19"/>
                    <a:pt x="21" y="21"/>
                  </a:cubicBezTo>
                  <a:cubicBezTo>
                    <a:pt x="19" y="22"/>
                    <a:pt x="17" y="24"/>
                    <a:pt x="14" y="25"/>
                  </a:cubicBezTo>
                  <a:cubicBezTo>
                    <a:pt x="12" y="26"/>
                    <a:pt x="8" y="26"/>
                    <a:pt x="3" y="27"/>
                  </a:cubicBezTo>
                  <a:cubicBezTo>
                    <a:pt x="1" y="28"/>
                    <a:pt x="0" y="29"/>
                    <a:pt x="0" y="31"/>
                  </a:cubicBezTo>
                  <a:cubicBezTo>
                    <a:pt x="0" y="33"/>
                    <a:pt x="1" y="34"/>
                    <a:pt x="3" y="34"/>
                  </a:cubicBezTo>
                  <a:cubicBezTo>
                    <a:pt x="8" y="35"/>
                    <a:pt x="12" y="36"/>
                    <a:pt x="14" y="37"/>
                  </a:cubicBezTo>
                  <a:cubicBezTo>
                    <a:pt x="17" y="38"/>
                    <a:pt x="19" y="39"/>
                    <a:pt x="21" y="41"/>
                  </a:cubicBezTo>
                  <a:cubicBezTo>
                    <a:pt x="23" y="43"/>
                    <a:pt x="24" y="45"/>
                    <a:pt x="25" y="48"/>
                  </a:cubicBezTo>
                  <a:cubicBezTo>
                    <a:pt x="26" y="50"/>
                    <a:pt x="27" y="54"/>
                    <a:pt x="28" y="58"/>
                  </a:cubicBezTo>
                  <a:cubicBezTo>
                    <a:pt x="28" y="60"/>
                    <a:pt x="29" y="61"/>
                    <a:pt x="31" y="61"/>
                  </a:cubicBezTo>
                  <a:cubicBezTo>
                    <a:pt x="33" y="61"/>
                    <a:pt x="34" y="60"/>
                    <a:pt x="35" y="58"/>
                  </a:cubicBezTo>
                  <a:cubicBezTo>
                    <a:pt x="35" y="54"/>
                    <a:pt x="36" y="50"/>
                    <a:pt x="37" y="48"/>
                  </a:cubicBezTo>
                  <a:cubicBezTo>
                    <a:pt x="38" y="45"/>
                    <a:pt x="40" y="43"/>
                    <a:pt x="41" y="41"/>
                  </a:cubicBezTo>
                  <a:cubicBezTo>
                    <a:pt x="43" y="39"/>
                    <a:pt x="45" y="38"/>
                    <a:pt x="48" y="37"/>
                  </a:cubicBezTo>
                  <a:cubicBezTo>
                    <a:pt x="51" y="36"/>
                    <a:pt x="54" y="35"/>
                    <a:pt x="59" y="34"/>
                  </a:cubicBezTo>
                  <a:cubicBezTo>
                    <a:pt x="61" y="34"/>
                    <a:pt x="62" y="33"/>
                    <a:pt x="62" y="31"/>
                  </a:cubicBezTo>
                  <a:cubicBezTo>
                    <a:pt x="62" y="29"/>
                    <a:pt x="61" y="28"/>
                    <a:pt x="59" y="27"/>
                  </a:cubicBezTo>
                  <a:cubicBezTo>
                    <a:pt x="54" y="26"/>
                    <a:pt x="51" y="26"/>
                    <a:pt x="48" y="25"/>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3" name="Freeform 10">
              <a:extLst>
                <a:ext uri="{FF2B5EF4-FFF2-40B4-BE49-F238E27FC236}">
                  <a16:creationId xmlns:a16="http://schemas.microsoft.com/office/drawing/2014/main" id="{907CE5F7-812C-472F-A1BE-32BA3C202936}"/>
                </a:ext>
              </a:extLst>
            </p:cNvPr>
            <p:cNvSpPr>
              <a:spLocks/>
            </p:cNvSpPr>
            <p:nvPr/>
          </p:nvSpPr>
          <p:spPr bwMode="auto">
            <a:xfrm>
              <a:off x="3182" y="3866"/>
              <a:ext cx="46" cy="45"/>
            </a:xfrm>
            <a:custGeom>
              <a:avLst/>
              <a:gdLst>
                <a:gd name="T0" fmla="*/ 25 w 62"/>
                <a:gd name="T1" fmla="*/ 47 h 61"/>
                <a:gd name="T2" fmla="*/ 25 w 62"/>
                <a:gd name="T3" fmla="*/ 47 h 61"/>
                <a:gd name="T4" fmla="*/ 28 w 62"/>
                <a:gd name="T5" fmla="*/ 58 h 61"/>
                <a:gd name="T6" fmla="*/ 31 w 62"/>
                <a:gd name="T7" fmla="*/ 61 h 61"/>
                <a:gd name="T8" fmla="*/ 34 w 62"/>
                <a:gd name="T9" fmla="*/ 58 h 61"/>
                <a:gd name="T10" fmla="*/ 37 w 62"/>
                <a:gd name="T11" fmla="*/ 47 h 61"/>
                <a:gd name="T12" fmla="*/ 41 w 62"/>
                <a:gd name="T13" fmla="*/ 40 h 61"/>
                <a:gd name="T14" fmla="*/ 48 w 62"/>
                <a:gd name="T15" fmla="*/ 37 h 61"/>
                <a:gd name="T16" fmla="*/ 59 w 62"/>
                <a:gd name="T17" fmla="*/ 34 h 61"/>
                <a:gd name="T18" fmla="*/ 62 w 62"/>
                <a:gd name="T19" fmla="*/ 30 h 61"/>
                <a:gd name="T20" fmla="*/ 59 w 62"/>
                <a:gd name="T21" fmla="*/ 27 h 61"/>
                <a:gd name="T22" fmla="*/ 48 w 62"/>
                <a:gd name="T23" fmla="*/ 24 h 61"/>
                <a:gd name="T24" fmla="*/ 41 w 62"/>
                <a:gd name="T25" fmla="*/ 20 h 61"/>
                <a:gd name="T26" fmla="*/ 37 w 62"/>
                <a:gd name="T27" fmla="*/ 14 h 61"/>
                <a:gd name="T28" fmla="*/ 34 w 62"/>
                <a:gd name="T29" fmla="*/ 3 h 61"/>
                <a:gd name="T30" fmla="*/ 31 w 62"/>
                <a:gd name="T31" fmla="*/ 0 h 61"/>
                <a:gd name="T32" fmla="*/ 28 w 62"/>
                <a:gd name="T33" fmla="*/ 3 h 61"/>
                <a:gd name="T34" fmla="*/ 25 w 62"/>
                <a:gd name="T35" fmla="*/ 14 h 61"/>
                <a:gd name="T36" fmla="*/ 21 w 62"/>
                <a:gd name="T37" fmla="*/ 20 h 61"/>
                <a:gd name="T38" fmla="*/ 14 w 62"/>
                <a:gd name="T39" fmla="*/ 24 h 61"/>
                <a:gd name="T40" fmla="*/ 3 w 62"/>
                <a:gd name="T41" fmla="*/ 27 h 61"/>
                <a:gd name="T42" fmla="*/ 0 w 62"/>
                <a:gd name="T43" fmla="*/ 30 h 61"/>
                <a:gd name="T44" fmla="*/ 3 w 62"/>
                <a:gd name="T45" fmla="*/ 34 h 61"/>
                <a:gd name="T46" fmla="*/ 14 w 62"/>
                <a:gd name="T47" fmla="*/ 37 h 61"/>
                <a:gd name="T48" fmla="*/ 21 w 62"/>
                <a:gd name="T49" fmla="*/ 40 h 61"/>
                <a:gd name="T50" fmla="*/ 25 w 62"/>
                <a:gd name="T51"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1">
                  <a:moveTo>
                    <a:pt x="25" y="47"/>
                  </a:moveTo>
                  <a:lnTo>
                    <a:pt x="25" y="47"/>
                  </a:lnTo>
                  <a:cubicBezTo>
                    <a:pt x="26" y="50"/>
                    <a:pt x="27" y="54"/>
                    <a:pt x="28" y="58"/>
                  </a:cubicBezTo>
                  <a:cubicBezTo>
                    <a:pt x="28" y="60"/>
                    <a:pt x="29" y="61"/>
                    <a:pt x="31" y="61"/>
                  </a:cubicBezTo>
                  <a:cubicBezTo>
                    <a:pt x="33" y="61"/>
                    <a:pt x="34" y="60"/>
                    <a:pt x="34" y="58"/>
                  </a:cubicBezTo>
                  <a:cubicBezTo>
                    <a:pt x="35" y="54"/>
                    <a:pt x="36" y="50"/>
                    <a:pt x="37" y="47"/>
                  </a:cubicBezTo>
                  <a:cubicBezTo>
                    <a:pt x="38" y="44"/>
                    <a:pt x="39" y="42"/>
                    <a:pt x="41" y="40"/>
                  </a:cubicBezTo>
                  <a:cubicBezTo>
                    <a:pt x="43" y="39"/>
                    <a:pt x="45" y="38"/>
                    <a:pt x="48" y="37"/>
                  </a:cubicBezTo>
                  <a:cubicBezTo>
                    <a:pt x="50" y="36"/>
                    <a:pt x="54" y="35"/>
                    <a:pt x="59" y="34"/>
                  </a:cubicBezTo>
                  <a:cubicBezTo>
                    <a:pt x="61" y="33"/>
                    <a:pt x="62" y="32"/>
                    <a:pt x="62" y="30"/>
                  </a:cubicBezTo>
                  <a:cubicBezTo>
                    <a:pt x="62" y="29"/>
                    <a:pt x="61" y="28"/>
                    <a:pt x="59" y="27"/>
                  </a:cubicBezTo>
                  <a:cubicBezTo>
                    <a:pt x="54" y="26"/>
                    <a:pt x="50" y="25"/>
                    <a:pt x="48" y="24"/>
                  </a:cubicBezTo>
                  <a:cubicBezTo>
                    <a:pt x="45" y="23"/>
                    <a:pt x="43" y="22"/>
                    <a:pt x="41" y="20"/>
                  </a:cubicBezTo>
                  <a:cubicBezTo>
                    <a:pt x="39" y="19"/>
                    <a:pt x="38" y="16"/>
                    <a:pt x="37" y="14"/>
                  </a:cubicBezTo>
                  <a:cubicBezTo>
                    <a:pt x="36" y="11"/>
                    <a:pt x="35" y="7"/>
                    <a:pt x="34" y="3"/>
                  </a:cubicBezTo>
                  <a:cubicBezTo>
                    <a:pt x="34" y="1"/>
                    <a:pt x="33" y="0"/>
                    <a:pt x="31" y="0"/>
                  </a:cubicBezTo>
                  <a:cubicBezTo>
                    <a:pt x="29" y="0"/>
                    <a:pt x="28" y="1"/>
                    <a:pt x="28" y="3"/>
                  </a:cubicBezTo>
                  <a:cubicBezTo>
                    <a:pt x="27" y="7"/>
                    <a:pt x="26" y="11"/>
                    <a:pt x="25" y="14"/>
                  </a:cubicBezTo>
                  <a:cubicBezTo>
                    <a:pt x="24" y="16"/>
                    <a:pt x="22" y="19"/>
                    <a:pt x="21" y="20"/>
                  </a:cubicBezTo>
                  <a:cubicBezTo>
                    <a:pt x="19" y="22"/>
                    <a:pt x="17" y="23"/>
                    <a:pt x="14" y="24"/>
                  </a:cubicBezTo>
                  <a:cubicBezTo>
                    <a:pt x="11" y="25"/>
                    <a:pt x="8" y="26"/>
                    <a:pt x="3" y="27"/>
                  </a:cubicBezTo>
                  <a:cubicBezTo>
                    <a:pt x="1" y="28"/>
                    <a:pt x="0" y="29"/>
                    <a:pt x="0" y="30"/>
                  </a:cubicBezTo>
                  <a:cubicBezTo>
                    <a:pt x="0" y="32"/>
                    <a:pt x="1" y="33"/>
                    <a:pt x="3" y="34"/>
                  </a:cubicBezTo>
                  <a:cubicBezTo>
                    <a:pt x="8" y="35"/>
                    <a:pt x="11" y="36"/>
                    <a:pt x="14" y="37"/>
                  </a:cubicBezTo>
                  <a:cubicBezTo>
                    <a:pt x="17" y="38"/>
                    <a:pt x="19" y="39"/>
                    <a:pt x="21" y="40"/>
                  </a:cubicBezTo>
                  <a:cubicBezTo>
                    <a:pt x="22" y="42"/>
                    <a:pt x="24" y="44"/>
                    <a:pt x="25" y="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4" name="Freeform 11">
              <a:extLst>
                <a:ext uri="{FF2B5EF4-FFF2-40B4-BE49-F238E27FC236}">
                  <a16:creationId xmlns:a16="http://schemas.microsoft.com/office/drawing/2014/main" id="{5B215307-1EC7-4AD3-A3D9-37D49488543C}"/>
                </a:ext>
              </a:extLst>
            </p:cNvPr>
            <p:cNvSpPr>
              <a:spLocks/>
            </p:cNvSpPr>
            <p:nvPr/>
          </p:nvSpPr>
          <p:spPr bwMode="auto">
            <a:xfrm>
              <a:off x="3297" y="3885"/>
              <a:ext cx="46" cy="46"/>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grpSp>
      <p:sp>
        <p:nvSpPr>
          <p:cNvPr id="36" name="Modern_workplace">
            <a:extLst>
              <a:ext uri="{FF2B5EF4-FFF2-40B4-BE49-F238E27FC236}">
                <a16:creationId xmlns:a16="http://schemas.microsoft.com/office/drawing/2014/main" id="{A517FC9E-6569-4184-97CC-EBCF939E10CB}"/>
              </a:ext>
              <a:ext uri="{C183D7F6-B498-43B3-948B-1728B52AA6E4}">
                <adec:decorative xmlns:adec="http://schemas.microsoft.com/office/drawing/2017/decorative" val="1"/>
              </a:ext>
            </a:extLst>
          </p:cNvPr>
          <p:cNvSpPr>
            <a:spLocks noChangeAspect="1" noEditPoints="1"/>
          </p:cNvSpPr>
          <p:nvPr/>
        </p:nvSpPr>
        <p:spPr bwMode="auto">
          <a:xfrm>
            <a:off x="1014988" y="5470738"/>
            <a:ext cx="249457" cy="241754"/>
          </a:xfrm>
          <a:custGeom>
            <a:avLst/>
            <a:gdLst>
              <a:gd name="T0" fmla="*/ 210 w 584"/>
              <a:gd name="T1" fmla="*/ 515 h 564"/>
              <a:gd name="T2" fmla="*/ 226 w 584"/>
              <a:gd name="T3" fmla="*/ 515 h 564"/>
              <a:gd name="T4" fmla="*/ 239 w 584"/>
              <a:gd name="T5" fmla="*/ 515 h 564"/>
              <a:gd name="T6" fmla="*/ 255 w 584"/>
              <a:gd name="T7" fmla="*/ 515 h 564"/>
              <a:gd name="T8" fmla="*/ 269 w 584"/>
              <a:gd name="T9" fmla="*/ 515 h 564"/>
              <a:gd name="T10" fmla="*/ 285 w 584"/>
              <a:gd name="T11" fmla="*/ 515 h 564"/>
              <a:gd name="T12" fmla="*/ 298 w 584"/>
              <a:gd name="T13" fmla="*/ 515 h 564"/>
              <a:gd name="T14" fmla="*/ 314 w 584"/>
              <a:gd name="T15" fmla="*/ 515 h 564"/>
              <a:gd name="T16" fmla="*/ 328 w 584"/>
              <a:gd name="T17" fmla="*/ 515 h 564"/>
              <a:gd name="T18" fmla="*/ 344 w 584"/>
              <a:gd name="T19" fmla="*/ 515 h 564"/>
              <a:gd name="T20" fmla="*/ 357 w 584"/>
              <a:gd name="T21" fmla="*/ 515 h 564"/>
              <a:gd name="T22" fmla="*/ 373 w 584"/>
              <a:gd name="T23" fmla="*/ 515 h 564"/>
              <a:gd name="T24" fmla="*/ 366 w 584"/>
              <a:gd name="T25" fmla="*/ 247 h 564"/>
              <a:gd name="T26" fmla="*/ 358 w 584"/>
              <a:gd name="T27" fmla="*/ 233 h 564"/>
              <a:gd name="T28" fmla="*/ 372 w 584"/>
              <a:gd name="T29" fmla="*/ 259 h 564"/>
              <a:gd name="T30" fmla="*/ 380 w 584"/>
              <a:gd name="T31" fmla="*/ 273 h 564"/>
              <a:gd name="T32" fmla="*/ 386 w 584"/>
              <a:gd name="T33" fmla="*/ 285 h 564"/>
              <a:gd name="T34" fmla="*/ 393 w 584"/>
              <a:gd name="T35" fmla="*/ 299 h 564"/>
              <a:gd name="T36" fmla="*/ 400 w 584"/>
              <a:gd name="T37" fmla="*/ 311 h 564"/>
              <a:gd name="T38" fmla="*/ 407 w 584"/>
              <a:gd name="T39" fmla="*/ 325 h 564"/>
              <a:gd name="T40" fmla="*/ 414 w 584"/>
              <a:gd name="T41" fmla="*/ 337 h 564"/>
              <a:gd name="T42" fmla="*/ 421 w 584"/>
              <a:gd name="T43" fmla="*/ 351 h 564"/>
              <a:gd name="T44" fmla="*/ 226 w 584"/>
              <a:gd name="T45" fmla="*/ 233 h 564"/>
              <a:gd name="T46" fmla="*/ 218 w 584"/>
              <a:gd name="T47" fmla="*/ 247 h 564"/>
              <a:gd name="T48" fmla="*/ 212 w 584"/>
              <a:gd name="T49" fmla="*/ 259 h 564"/>
              <a:gd name="T50" fmla="*/ 204 w 584"/>
              <a:gd name="T51" fmla="*/ 273 h 564"/>
              <a:gd name="T52" fmla="*/ 198 w 584"/>
              <a:gd name="T53" fmla="*/ 285 h 564"/>
              <a:gd name="T54" fmla="*/ 191 w 584"/>
              <a:gd name="T55" fmla="*/ 299 h 564"/>
              <a:gd name="T56" fmla="*/ 184 w 584"/>
              <a:gd name="T57" fmla="*/ 311 h 564"/>
              <a:gd name="T58" fmla="*/ 177 w 584"/>
              <a:gd name="T59" fmla="*/ 325 h 564"/>
              <a:gd name="T60" fmla="*/ 170 w 584"/>
              <a:gd name="T61" fmla="*/ 337 h 564"/>
              <a:gd name="T62" fmla="*/ 163 w 584"/>
              <a:gd name="T63" fmla="*/ 351 h 564"/>
              <a:gd name="T64" fmla="*/ 239 w 584"/>
              <a:gd name="T65" fmla="*/ 53 h 564"/>
              <a:gd name="T66" fmla="*/ 293 w 584"/>
              <a:gd name="T67" fmla="*/ 105 h 564"/>
              <a:gd name="T68" fmla="*/ 347 w 584"/>
              <a:gd name="T69" fmla="*/ 53 h 564"/>
              <a:gd name="T70" fmla="*/ 293 w 584"/>
              <a:gd name="T71" fmla="*/ 0 h 564"/>
              <a:gd name="T72" fmla="*/ 239 w 584"/>
              <a:gd name="T73" fmla="*/ 53 h 564"/>
              <a:gd name="T74" fmla="*/ 205 w 584"/>
              <a:gd name="T75" fmla="*/ 190 h 564"/>
              <a:gd name="T76" fmla="*/ 292 w 584"/>
              <a:gd name="T77" fmla="*/ 105 h 564"/>
              <a:gd name="T78" fmla="*/ 379 w 584"/>
              <a:gd name="T79" fmla="*/ 190 h 564"/>
              <a:gd name="T80" fmla="*/ 444 w 584"/>
              <a:gd name="T81" fmla="*/ 427 h 564"/>
              <a:gd name="T82" fmla="*/ 498 w 584"/>
              <a:gd name="T83" fmla="*/ 479 h 564"/>
              <a:gd name="T84" fmla="*/ 553 w 584"/>
              <a:gd name="T85" fmla="*/ 427 h 564"/>
              <a:gd name="T86" fmla="*/ 498 w 584"/>
              <a:gd name="T87" fmla="*/ 374 h 564"/>
              <a:gd name="T88" fmla="*/ 444 w 584"/>
              <a:gd name="T89" fmla="*/ 427 h 564"/>
              <a:gd name="T90" fmla="*/ 411 w 584"/>
              <a:gd name="T91" fmla="*/ 564 h 564"/>
              <a:gd name="T92" fmla="*/ 498 w 584"/>
              <a:gd name="T93" fmla="*/ 479 h 564"/>
              <a:gd name="T94" fmla="*/ 584 w 584"/>
              <a:gd name="T95" fmla="*/ 564 h 564"/>
              <a:gd name="T96" fmla="*/ 34 w 584"/>
              <a:gd name="T97" fmla="*/ 427 h 564"/>
              <a:gd name="T98" fmla="*/ 87 w 584"/>
              <a:gd name="T99" fmla="*/ 479 h 564"/>
              <a:gd name="T100" fmla="*/ 142 w 584"/>
              <a:gd name="T101" fmla="*/ 427 h 564"/>
              <a:gd name="T102" fmla="*/ 87 w 584"/>
              <a:gd name="T103" fmla="*/ 374 h 564"/>
              <a:gd name="T104" fmla="*/ 34 w 584"/>
              <a:gd name="T105" fmla="*/ 427 h 564"/>
              <a:gd name="T106" fmla="*/ 0 w 584"/>
              <a:gd name="T107" fmla="*/ 564 h 564"/>
              <a:gd name="T108" fmla="*/ 87 w 584"/>
              <a:gd name="T109" fmla="*/ 479 h 564"/>
              <a:gd name="T110" fmla="*/ 173 w 584"/>
              <a:gd name="T11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4" h="564">
                <a:moveTo>
                  <a:pt x="210" y="515"/>
                </a:moveTo>
                <a:cubicBezTo>
                  <a:pt x="226" y="515"/>
                  <a:pt x="226" y="515"/>
                  <a:pt x="226" y="515"/>
                </a:cubicBezTo>
                <a:moveTo>
                  <a:pt x="239" y="515"/>
                </a:moveTo>
                <a:cubicBezTo>
                  <a:pt x="255" y="515"/>
                  <a:pt x="255" y="515"/>
                  <a:pt x="255" y="515"/>
                </a:cubicBezTo>
                <a:moveTo>
                  <a:pt x="269" y="515"/>
                </a:moveTo>
                <a:cubicBezTo>
                  <a:pt x="285" y="515"/>
                  <a:pt x="285" y="515"/>
                  <a:pt x="285" y="515"/>
                </a:cubicBezTo>
                <a:moveTo>
                  <a:pt x="298" y="515"/>
                </a:moveTo>
                <a:cubicBezTo>
                  <a:pt x="314" y="515"/>
                  <a:pt x="314" y="515"/>
                  <a:pt x="314" y="515"/>
                </a:cubicBezTo>
                <a:moveTo>
                  <a:pt x="328" y="515"/>
                </a:moveTo>
                <a:cubicBezTo>
                  <a:pt x="344" y="515"/>
                  <a:pt x="344" y="515"/>
                  <a:pt x="344" y="515"/>
                </a:cubicBezTo>
                <a:moveTo>
                  <a:pt x="357" y="515"/>
                </a:moveTo>
                <a:cubicBezTo>
                  <a:pt x="373" y="515"/>
                  <a:pt x="373" y="515"/>
                  <a:pt x="373" y="515"/>
                </a:cubicBezTo>
                <a:moveTo>
                  <a:pt x="366" y="247"/>
                </a:moveTo>
                <a:cubicBezTo>
                  <a:pt x="358" y="233"/>
                  <a:pt x="358" y="233"/>
                  <a:pt x="358" y="233"/>
                </a:cubicBezTo>
                <a:moveTo>
                  <a:pt x="372" y="259"/>
                </a:moveTo>
                <a:cubicBezTo>
                  <a:pt x="380" y="273"/>
                  <a:pt x="380" y="273"/>
                  <a:pt x="380" y="273"/>
                </a:cubicBezTo>
                <a:moveTo>
                  <a:pt x="386" y="285"/>
                </a:moveTo>
                <a:cubicBezTo>
                  <a:pt x="393" y="299"/>
                  <a:pt x="393" y="299"/>
                  <a:pt x="393" y="299"/>
                </a:cubicBezTo>
                <a:moveTo>
                  <a:pt x="400" y="311"/>
                </a:moveTo>
                <a:cubicBezTo>
                  <a:pt x="407" y="325"/>
                  <a:pt x="407" y="325"/>
                  <a:pt x="407" y="325"/>
                </a:cubicBezTo>
                <a:moveTo>
                  <a:pt x="414" y="337"/>
                </a:moveTo>
                <a:cubicBezTo>
                  <a:pt x="421" y="351"/>
                  <a:pt x="421" y="351"/>
                  <a:pt x="421" y="351"/>
                </a:cubicBezTo>
                <a:moveTo>
                  <a:pt x="226" y="233"/>
                </a:moveTo>
                <a:cubicBezTo>
                  <a:pt x="218" y="247"/>
                  <a:pt x="218" y="247"/>
                  <a:pt x="218" y="247"/>
                </a:cubicBezTo>
                <a:moveTo>
                  <a:pt x="212" y="259"/>
                </a:moveTo>
                <a:cubicBezTo>
                  <a:pt x="204" y="273"/>
                  <a:pt x="204" y="273"/>
                  <a:pt x="204" y="273"/>
                </a:cubicBezTo>
                <a:moveTo>
                  <a:pt x="198" y="285"/>
                </a:moveTo>
                <a:cubicBezTo>
                  <a:pt x="191" y="299"/>
                  <a:pt x="191" y="299"/>
                  <a:pt x="191" y="299"/>
                </a:cubicBezTo>
                <a:moveTo>
                  <a:pt x="184" y="311"/>
                </a:moveTo>
                <a:cubicBezTo>
                  <a:pt x="177" y="325"/>
                  <a:pt x="177" y="325"/>
                  <a:pt x="177" y="325"/>
                </a:cubicBezTo>
                <a:moveTo>
                  <a:pt x="170" y="337"/>
                </a:moveTo>
                <a:cubicBezTo>
                  <a:pt x="163" y="351"/>
                  <a:pt x="163" y="351"/>
                  <a:pt x="163" y="351"/>
                </a:cubicBezTo>
                <a:moveTo>
                  <a:pt x="239" y="53"/>
                </a:moveTo>
                <a:cubicBezTo>
                  <a:pt x="239" y="82"/>
                  <a:pt x="263" y="105"/>
                  <a:pt x="293" y="105"/>
                </a:cubicBezTo>
                <a:cubicBezTo>
                  <a:pt x="322" y="105"/>
                  <a:pt x="347" y="82"/>
                  <a:pt x="347" y="53"/>
                </a:cubicBezTo>
                <a:cubicBezTo>
                  <a:pt x="347" y="24"/>
                  <a:pt x="322" y="0"/>
                  <a:pt x="293" y="0"/>
                </a:cubicBezTo>
                <a:cubicBezTo>
                  <a:pt x="263" y="0"/>
                  <a:pt x="239" y="24"/>
                  <a:pt x="239" y="53"/>
                </a:cubicBezTo>
                <a:close/>
                <a:moveTo>
                  <a:pt x="205" y="190"/>
                </a:moveTo>
                <a:cubicBezTo>
                  <a:pt x="205" y="143"/>
                  <a:pt x="244" y="105"/>
                  <a:pt x="292" y="105"/>
                </a:cubicBezTo>
                <a:cubicBezTo>
                  <a:pt x="340" y="105"/>
                  <a:pt x="379" y="143"/>
                  <a:pt x="379" y="190"/>
                </a:cubicBezTo>
                <a:moveTo>
                  <a:pt x="444" y="427"/>
                </a:moveTo>
                <a:cubicBezTo>
                  <a:pt x="444" y="456"/>
                  <a:pt x="469" y="479"/>
                  <a:pt x="498" y="479"/>
                </a:cubicBezTo>
                <a:cubicBezTo>
                  <a:pt x="528" y="479"/>
                  <a:pt x="553" y="456"/>
                  <a:pt x="553" y="427"/>
                </a:cubicBezTo>
                <a:cubicBezTo>
                  <a:pt x="553" y="398"/>
                  <a:pt x="528" y="374"/>
                  <a:pt x="498" y="374"/>
                </a:cubicBezTo>
                <a:cubicBezTo>
                  <a:pt x="469" y="374"/>
                  <a:pt x="444" y="398"/>
                  <a:pt x="444" y="427"/>
                </a:cubicBezTo>
                <a:close/>
                <a:moveTo>
                  <a:pt x="411" y="564"/>
                </a:moveTo>
                <a:cubicBezTo>
                  <a:pt x="411" y="517"/>
                  <a:pt x="449" y="479"/>
                  <a:pt x="498" y="479"/>
                </a:cubicBezTo>
                <a:cubicBezTo>
                  <a:pt x="546" y="479"/>
                  <a:pt x="584" y="517"/>
                  <a:pt x="584" y="564"/>
                </a:cubicBezTo>
                <a:moveTo>
                  <a:pt x="34" y="427"/>
                </a:moveTo>
                <a:cubicBezTo>
                  <a:pt x="34" y="456"/>
                  <a:pt x="58" y="479"/>
                  <a:pt x="87" y="479"/>
                </a:cubicBezTo>
                <a:cubicBezTo>
                  <a:pt x="117" y="479"/>
                  <a:pt x="142" y="456"/>
                  <a:pt x="142" y="427"/>
                </a:cubicBezTo>
                <a:cubicBezTo>
                  <a:pt x="142" y="398"/>
                  <a:pt x="117" y="374"/>
                  <a:pt x="87" y="374"/>
                </a:cubicBezTo>
                <a:cubicBezTo>
                  <a:pt x="58" y="374"/>
                  <a:pt x="34" y="398"/>
                  <a:pt x="34" y="427"/>
                </a:cubicBezTo>
                <a:close/>
                <a:moveTo>
                  <a:pt x="0" y="564"/>
                </a:moveTo>
                <a:cubicBezTo>
                  <a:pt x="0" y="517"/>
                  <a:pt x="38" y="479"/>
                  <a:pt x="87" y="479"/>
                </a:cubicBezTo>
                <a:cubicBezTo>
                  <a:pt x="135" y="479"/>
                  <a:pt x="173" y="517"/>
                  <a:pt x="173" y="564"/>
                </a:cubicBezTo>
              </a:path>
            </a:pathLst>
          </a:custGeom>
          <a:solidFill>
            <a:srgbClr val="FFFFFF"/>
          </a:solidFill>
          <a:ln w="15875" cap="flat">
            <a:solidFill>
              <a:srgbClr val="282828"/>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sp>
        <p:nvSpPr>
          <p:cNvPr id="4" name="ContactCard_EEBD" title="Icon of a contact card">
            <a:extLst>
              <a:ext uri="{FF2B5EF4-FFF2-40B4-BE49-F238E27FC236}">
                <a16:creationId xmlns:a16="http://schemas.microsoft.com/office/drawing/2014/main" id="{A85BBD4E-BE04-4089-912F-872C0470B288}"/>
              </a:ext>
            </a:extLst>
          </p:cNvPr>
          <p:cNvSpPr>
            <a:spLocks noChangeAspect="1" noEditPoints="1"/>
          </p:cNvSpPr>
          <p:nvPr/>
        </p:nvSpPr>
        <p:spPr bwMode="auto">
          <a:xfrm>
            <a:off x="1025256" y="2035805"/>
            <a:ext cx="333486" cy="244716"/>
          </a:xfrm>
          <a:custGeom>
            <a:avLst/>
            <a:gdLst>
              <a:gd name="T0" fmla="*/ 2121 w 3742"/>
              <a:gd name="T1" fmla="*/ 998 h 2744"/>
              <a:gd name="T2" fmla="*/ 3368 w 3742"/>
              <a:gd name="T3" fmla="*/ 998 h 2744"/>
              <a:gd name="T4" fmla="*/ 2121 w 3742"/>
              <a:gd name="T5" fmla="*/ 1746 h 2744"/>
              <a:gd name="T6" fmla="*/ 2869 w 3742"/>
              <a:gd name="T7" fmla="*/ 1746 h 2744"/>
              <a:gd name="T8" fmla="*/ 3742 w 3742"/>
              <a:gd name="T9" fmla="*/ 0 h 2744"/>
              <a:gd name="T10" fmla="*/ 0 w 3742"/>
              <a:gd name="T11" fmla="*/ 0 h 2744"/>
              <a:gd name="T12" fmla="*/ 0 w 3742"/>
              <a:gd name="T13" fmla="*/ 2744 h 2744"/>
              <a:gd name="T14" fmla="*/ 3742 w 3742"/>
              <a:gd name="T15" fmla="*/ 2744 h 2744"/>
              <a:gd name="T16" fmla="*/ 3742 w 3742"/>
              <a:gd name="T17" fmla="*/ 0 h 2744"/>
              <a:gd name="T18" fmla="*/ 1123 w 3742"/>
              <a:gd name="T19" fmla="*/ 748 h 2744"/>
              <a:gd name="T20" fmla="*/ 748 w 3742"/>
              <a:gd name="T21" fmla="*/ 1123 h 2744"/>
              <a:gd name="T22" fmla="*/ 1123 w 3742"/>
              <a:gd name="T23" fmla="*/ 1497 h 2744"/>
              <a:gd name="T24" fmla="*/ 1497 w 3742"/>
              <a:gd name="T25" fmla="*/ 1123 h 2744"/>
              <a:gd name="T26" fmla="*/ 1123 w 3742"/>
              <a:gd name="T27" fmla="*/ 748 h 2744"/>
              <a:gd name="T28" fmla="*/ 1746 w 3742"/>
              <a:gd name="T29" fmla="*/ 2121 h 2744"/>
              <a:gd name="T30" fmla="*/ 1123 w 3742"/>
              <a:gd name="T31" fmla="*/ 1497 h 2744"/>
              <a:gd name="T32" fmla="*/ 499 w 3742"/>
              <a:gd name="T33" fmla="*/ 2121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42" h="2744">
                <a:moveTo>
                  <a:pt x="2121" y="998"/>
                </a:moveTo>
                <a:cubicBezTo>
                  <a:pt x="3368" y="998"/>
                  <a:pt x="3368" y="998"/>
                  <a:pt x="3368" y="998"/>
                </a:cubicBezTo>
                <a:moveTo>
                  <a:pt x="2121" y="1746"/>
                </a:moveTo>
                <a:cubicBezTo>
                  <a:pt x="2869" y="1746"/>
                  <a:pt x="2869" y="1746"/>
                  <a:pt x="2869" y="1746"/>
                </a:cubicBezTo>
                <a:moveTo>
                  <a:pt x="3742" y="0"/>
                </a:moveTo>
                <a:cubicBezTo>
                  <a:pt x="0" y="0"/>
                  <a:pt x="0" y="0"/>
                  <a:pt x="0" y="0"/>
                </a:cubicBezTo>
                <a:cubicBezTo>
                  <a:pt x="0" y="2744"/>
                  <a:pt x="0" y="2744"/>
                  <a:pt x="0" y="2744"/>
                </a:cubicBezTo>
                <a:cubicBezTo>
                  <a:pt x="3742" y="2744"/>
                  <a:pt x="3742" y="2744"/>
                  <a:pt x="3742" y="2744"/>
                </a:cubicBezTo>
                <a:lnTo>
                  <a:pt x="3742" y="0"/>
                </a:lnTo>
                <a:close/>
                <a:moveTo>
                  <a:pt x="1123" y="748"/>
                </a:moveTo>
                <a:cubicBezTo>
                  <a:pt x="916" y="748"/>
                  <a:pt x="748" y="916"/>
                  <a:pt x="748" y="1123"/>
                </a:cubicBezTo>
                <a:cubicBezTo>
                  <a:pt x="748" y="1329"/>
                  <a:pt x="916" y="1497"/>
                  <a:pt x="1123" y="1497"/>
                </a:cubicBezTo>
                <a:cubicBezTo>
                  <a:pt x="1329" y="1497"/>
                  <a:pt x="1497" y="1329"/>
                  <a:pt x="1497" y="1123"/>
                </a:cubicBezTo>
                <a:cubicBezTo>
                  <a:pt x="1497" y="916"/>
                  <a:pt x="1329" y="748"/>
                  <a:pt x="1123" y="748"/>
                </a:cubicBezTo>
                <a:close/>
                <a:moveTo>
                  <a:pt x="1746" y="2121"/>
                </a:moveTo>
                <a:cubicBezTo>
                  <a:pt x="1746" y="1776"/>
                  <a:pt x="1467" y="1497"/>
                  <a:pt x="1123" y="1497"/>
                </a:cubicBezTo>
                <a:cubicBezTo>
                  <a:pt x="778" y="1497"/>
                  <a:pt x="499" y="1776"/>
                  <a:pt x="499" y="2121"/>
                </a:cubicBez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2999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81B6DE7-BF19-426E-AB11-D2A75C79D3CF}"/>
              </a:ext>
            </a:extLst>
          </p:cNvPr>
          <p:cNvSpPr>
            <a:spLocks noGrp="1"/>
          </p:cNvSpPr>
          <p:nvPr>
            <p:ph type="title"/>
          </p:nvPr>
        </p:nvSpPr>
        <p:spPr>
          <a:xfrm>
            <a:off x="426424" y="440495"/>
            <a:ext cx="11504738" cy="758022"/>
          </a:xfrm>
        </p:spPr>
        <p:txBody>
          <a:bodyPr/>
          <a:lstStyle/>
          <a:p>
            <a:r>
              <a:rPr lang="en-US" dirty="0"/>
              <a:t>Hybrid Meetings Workshop | </a:t>
            </a:r>
            <a:r>
              <a:rPr lang="en-US" dirty="0">
                <a:solidFill>
                  <a:schemeClr val="tx2"/>
                </a:solidFill>
              </a:rPr>
              <a:t>Optional Assets</a:t>
            </a:r>
          </a:p>
        </p:txBody>
      </p:sp>
      <p:grpSp>
        <p:nvGrpSpPr>
          <p:cNvPr id="7" name="Group 6">
            <a:extLst>
              <a:ext uri="{FF2B5EF4-FFF2-40B4-BE49-F238E27FC236}">
                <a16:creationId xmlns:a16="http://schemas.microsoft.com/office/drawing/2014/main" id="{4C814233-5F80-46CC-AD9E-B5DA0DDD358C}"/>
              </a:ext>
              <a:ext uri="{C183D7F6-B498-43B3-948B-1728B52AA6E4}">
                <adec:decorative xmlns:adec="http://schemas.microsoft.com/office/drawing/2017/decorative" val="1"/>
              </a:ext>
            </a:extLst>
          </p:cNvPr>
          <p:cNvGrpSpPr/>
          <p:nvPr/>
        </p:nvGrpSpPr>
        <p:grpSpPr>
          <a:xfrm>
            <a:off x="10814385" y="499"/>
            <a:ext cx="1377616" cy="1219186"/>
            <a:chOff x="10404657" y="488"/>
            <a:chExt cx="1786476" cy="1955102"/>
          </a:xfrm>
          <a:solidFill>
            <a:schemeClr val="accent5"/>
          </a:solidFill>
        </p:grpSpPr>
        <p:sp>
          <p:nvSpPr>
            <p:cNvPr id="9" name="Diagonal Stripe 8">
              <a:extLst>
                <a:ext uri="{FF2B5EF4-FFF2-40B4-BE49-F238E27FC236}">
                  <a16:creationId xmlns:a16="http://schemas.microsoft.com/office/drawing/2014/main" id="{C1C7BF24-9C81-40EA-B0AE-9ED7D90069A1}"/>
                </a:ext>
              </a:extLst>
            </p:cNvPr>
            <p:cNvSpPr/>
            <p:nvPr/>
          </p:nvSpPr>
          <p:spPr bwMode="auto">
            <a:xfrm rot="5400000">
              <a:off x="10320344" y="84801"/>
              <a:ext cx="1955102" cy="1786476"/>
            </a:xfrm>
            <a:prstGeom prst="diagStripe">
              <a:avLst/>
            </a:prstGeom>
            <a:solidFill>
              <a:schemeClr val="bg1"/>
            </a:solidFill>
            <a:ln w="10795" cap="flat" cmpd="sng" algn="ctr">
              <a:noFill/>
              <a:prstDash val="solid"/>
            </a:ln>
            <a:effectLst>
              <a:outerShdw blurRad="152400" sx="101000" sy="101000" algn="tl" rotWithShape="0">
                <a:prstClr val="black">
                  <a:alpha val="29000"/>
                </a:prstClr>
              </a:outerShdw>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de-AT"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 name="TextBox 9">
              <a:extLst>
                <a:ext uri="{FF2B5EF4-FFF2-40B4-BE49-F238E27FC236}">
                  <a16:creationId xmlns:a16="http://schemas.microsoft.com/office/drawing/2014/main" id="{D997C984-F6B5-4956-B21E-2A0345945461}"/>
                </a:ext>
              </a:extLst>
            </p:cNvPr>
            <p:cNvSpPr txBox="1"/>
            <p:nvPr/>
          </p:nvSpPr>
          <p:spPr>
            <a:xfrm rot="2421255">
              <a:off x="10972397" y="501208"/>
              <a:ext cx="1039960" cy="444199"/>
            </a:xfrm>
            <a:prstGeom prst="rect">
              <a:avLst/>
            </a:prstGeom>
            <a:noFill/>
          </p:spPr>
          <p:txBody>
            <a:bodyPr wrap="none" lIns="0" tIns="0" rIns="0" bIns="0" rtlCol="0">
              <a:spAutoFit/>
            </a:bodyPr>
            <a:lstStyle/>
            <a:p>
              <a:pPr marL="0" marR="0" lvl="0" indent="0" algn="ctr" defTabSz="932509" rtl="0" eaLnBrk="1" fontAlgn="auto" latinLnBrk="0" hangingPunct="1">
                <a:lnSpc>
                  <a:spcPct val="100000"/>
                </a:lnSpc>
                <a:spcBef>
                  <a:spcPts val="0"/>
                </a:spcBef>
                <a:spcAft>
                  <a:spcPts val="0"/>
                </a:spcAft>
                <a:buClrTx/>
                <a:buSzTx/>
                <a:buFontTx/>
                <a:buNone/>
                <a:tabLst/>
                <a:defRPr/>
              </a:pPr>
              <a:r>
                <a:rPr lang="de-AT" sz="1800" spc="-71" dirty="0">
                  <a:solidFill>
                    <a:schemeClr val="tx2"/>
                  </a:solidFill>
                  <a:latin typeface="Segoe UI Semibold"/>
                </a:rPr>
                <a:t>Versions</a:t>
              </a:r>
            </a:p>
          </p:txBody>
        </p:sp>
      </p:grpSp>
      <p:pic>
        <p:nvPicPr>
          <p:cNvPr id="4" name="Graphic 3">
            <a:extLst>
              <a:ext uri="{FF2B5EF4-FFF2-40B4-BE49-F238E27FC236}">
                <a16:creationId xmlns:a16="http://schemas.microsoft.com/office/drawing/2014/main" id="{A6E349AA-A74F-440A-96C0-C613341EB30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1145838" y="610354"/>
            <a:ext cx="419627" cy="419627"/>
          </a:xfrm>
          <a:prstGeom prst="rect">
            <a:avLst/>
          </a:prstGeom>
        </p:spPr>
      </p:pic>
      <p:sp>
        <p:nvSpPr>
          <p:cNvPr id="27" name="Rectangle 26">
            <a:extLst>
              <a:ext uri="{FF2B5EF4-FFF2-40B4-BE49-F238E27FC236}">
                <a16:creationId xmlns:a16="http://schemas.microsoft.com/office/drawing/2014/main" id="{8CE12444-6A59-46AE-8D5A-D438DDD14A9A}"/>
              </a:ext>
              <a:ext uri="{C183D7F6-B498-43B3-948B-1728B52AA6E4}">
                <adec:decorative xmlns:adec="http://schemas.microsoft.com/office/drawing/2017/decorative" val="1"/>
              </a:ext>
            </a:extLst>
          </p:cNvPr>
          <p:cNvSpPr/>
          <p:nvPr/>
        </p:nvSpPr>
        <p:spPr bwMode="auto">
          <a:xfrm>
            <a:off x="0" y="1266385"/>
            <a:ext cx="12192000" cy="5591615"/>
          </a:xfrm>
          <a:prstGeom prst="rect">
            <a:avLst/>
          </a:prstGeom>
          <a:solidFill>
            <a:srgbClr val="FFFFFF"/>
          </a:solidFill>
          <a:ln w="9525" cap="flat" cmpd="sng" algn="ctr">
            <a:noFill/>
            <a:prstDash val="solid"/>
            <a:headEnd type="none" w="med" len="med"/>
            <a:tailEnd type="none" w="med" len="med"/>
          </a:ln>
          <a:effectLst>
            <a:outerShdw blurRad="1905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aphicFrame>
        <p:nvGraphicFramePr>
          <p:cNvPr id="28" name="Table 27" descr="text box">
            <a:extLst>
              <a:ext uri="{FF2B5EF4-FFF2-40B4-BE49-F238E27FC236}">
                <a16:creationId xmlns:a16="http://schemas.microsoft.com/office/drawing/2014/main" id="{1718D1D3-05D5-4CDC-98A5-653E64840350}"/>
              </a:ext>
            </a:extLst>
          </p:cNvPr>
          <p:cNvGraphicFramePr>
            <a:graphicFrameLocks noGrp="1"/>
          </p:cNvGraphicFramePr>
          <p:nvPr>
            <p:extLst>
              <p:ext uri="{D42A27DB-BD31-4B8C-83A1-F6EECF244321}">
                <p14:modId xmlns:p14="http://schemas.microsoft.com/office/powerpoint/2010/main" val="3881842476"/>
              </p:ext>
            </p:extLst>
          </p:nvPr>
        </p:nvGraphicFramePr>
        <p:xfrm>
          <a:off x="0" y="1262627"/>
          <a:ext cx="11341926" cy="5106242"/>
        </p:xfrm>
        <a:graphic>
          <a:graphicData uri="http://schemas.openxmlformats.org/drawingml/2006/table">
            <a:tbl>
              <a:tblPr firstRow="1" bandRow="1"/>
              <a:tblGrid>
                <a:gridCol w="907952">
                  <a:extLst>
                    <a:ext uri="{9D8B030D-6E8A-4147-A177-3AD203B41FA5}">
                      <a16:colId xmlns:a16="http://schemas.microsoft.com/office/drawing/2014/main" val="3714840344"/>
                    </a:ext>
                  </a:extLst>
                </a:gridCol>
                <a:gridCol w="1181346">
                  <a:extLst>
                    <a:ext uri="{9D8B030D-6E8A-4147-A177-3AD203B41FA5}">
                      <a16:colId xmlns:a16="http://schemas.microsoft.com/office/drawing/2014/main" val="593289735"/>
                    </a:ext>
                  </a:extLst>
                </a:gridCol>
                <a:gridCol w="1279790">
                  <a:extLst>
                    <a:ext uri="{9D8B030D-6E8A-4147-A177-3AD203B41FA5}">
                      <a16:colId xmlns:a16="http://schemas.microsoft.com/office/drawing/2014/main" val="728261713"/>
                    </a:ext>
                  </a:extLst>
                </a:gridCol>
                <a:gridCol w="2516443">
                  <a:extLst>
                    <a:ext uri="{9D8B030D-6E8A-4147-A177-3AD203B41FA5}">
                      <a16:colId xmlns:a16="http://schemas.microsoft.com/office/drawing/2014/main" val="1469638474"/>
                    </a:ext>
                  </a:extLst>
                </a:gridCol>
                <a:gridCol w="2663927">
                  <a:extLst>
                    <a:ext uri="{9D8B030D-6E8A-4147-A177-3AD203B41FA5}">
                      <a16:colId xmlns:a16="http://schemas.microsoft.com/office/drawing/2014/main" val="1129751960"/>
                    </a:ext>
                  </a:extLst>
                </a:gridCol>
                <a:gridCol w="2792468">
                  <a:extLst>
                    <a:ext uri="{9D8B030D-6E8A-4147-A177-3AD203B41FA5}">
                      <a16:colId xmlns:a16="http://schemas.microsoft.com/office/drawing/2014/main" val="2848564526"/>
                    </a:ext>
                  </a:extLst>
                </a:gridCol>
              </a:tblGrid>
              <a:tr h="54864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marL="0" algn="l" defTabSz="932742" rtl="0" eaLnBrk="1" latinLnBrk="0" hangingPunct="1"/>
                      <a:r>
                        <a:rPr lang="de-AT" sz="1400" b="0" kern="1200" dirty="0">
                          <a:solidFill>
                            <a:schemeClr val="tx2"/>
                          </a:solidFill>
                          <a:latin typeface="+mj-lt"/>
                          <a:ea typeface="+mn-ea"/>
                          <a:cs typeface="Segoe UI Semilight"/>
                        </a:rPr>
                        <a:t>Phase</a:t>
                      </a:r>
                    </a:p>
                  </a:txBody>
                  <a:tcPr marL="182880" anchor="ctr">
                    <a:lnL w="38100" cap="flat" cmpd="sng" algn="ctr">
                      <a:no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marL="0" algn="l" defTabSz="932742" rtl="0" eaLnBrk="1" latinLnBrk="0" hangingPunct="1"/>
                      <a:r>
                        <a:rPr lang="de-AT" sz="1400" b="0" kern="1200" dirty="0">
                          <a:solidFill>
                            <a:schemeClr val="tx2"/>
                          </a:solidFill>
                          <a:latin typeface="+mj-lt"/>
                          <a:ea typeface="+mn-ea"/>
                          <a:cs typeface="Segoe UI Semilight"/>
                        </a:rPr>
                        <a:t>Category</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0" kern="1200" dirty="0">
                          <a:solidFill>
                            <a:schemeClr val="tx2"/>
                          </a:solidFill>
                          <a:latin typeface="+mj-lt"/>
                          <a:ea typeface="+mn-ea"/>
                          <a:cs typeface="Segoe UI Semilight"/>
                        </a:rPr>
                        <a:t>Session</a:t>
                      </a:r>
                      <a:endParaRPr lang="de-AT" sz="1400" b="0" kern="1200" dirty="0">
                        <a:solidFill>
                          <a:schemeClr val="tx2"/>
                        </a:solidFill>
                        <a:latin typeface="+mj-lt"/>
                        <a:ea typeface="+mn-ea"/>
                        <a:cs typeface="Segoe UI Semilight"/>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r>
                        <a:rPr lang="en-US" sz="1400" b="0" kern="1200" dirty="0">
                          <a:solidFill>
                            <a:schemeClr val="tx2"/>
                          </a:solidFill>
                          <a:latin typeface="+mj-lt"/>
                          <a:ea typeface="+mn-ea"/>
                          <a:cs typeface="Segoe UI Semilight"/>
                        </a:rPr>
                        <a:t>Version</a:t>
                      </a:r>
                      <a:endParaRPr lang="de-AT" sz="1400" b="0" kern="1200" dirty="0">
                        <a:solidFill>
                          <a:schemeClr val="tx2"/>
                        </a:solidFill>
                        <a:latin typeface="+mj-lt"/>
                        <a:ea typeface="+mn-ea"/>
                        <a:cs typeface="Segoe UI Semilight"/>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r>
                        <a:rPr lang="de-AT" sz="1400" b="0" kern="1200" dirty="0">
                          <a:solidFill>
                            <a:schemeClr val="tx2"/>
                          </a:solidFill>
                          <a:latin typeface="+mj-lt"/>
                          <a:ea typeface="+mn-ea"/>
                          <a:cs typeface="Segoe UI Semilight"/>
                        </a:rPr>
                        <a:t>Last Updated Date</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ts val="1600"/>
                        </a:lnSpc>
                      </a:pPr>
                      <a:r>
                        <a:rPr lang="de-AT" sz="1400" b="0" kern="1200" dirty="0">
                          <a:solidFill>
                            <a:schemeClr val="tx2"/>
                          </a:solidFill>
                          <a:latin typeface="+mj-lt"/>
                          <a:ea typeface="+mn-ea"/>
                          <a:cs typeface="Segoe UI Semilight"/>
                        </a:rPr>
                        <a:t>Summary of last update</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4186489"/>
                  </a:ext>
                </a:extLst>
              </a:tr>
              <a:tr h="788342">
                <a:tc rowSpan="6">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Art of the Possible</a:t>
                      </a:r>
                    </a:p>
                  </a:txBody>
                  <a:tcPr marL="182880">
                    <a:lnL w="38100" cap="flat" cmpd="sng" algn="ctr">
                      <a:no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algn="l"/>
                      <a:endParaRPr lang="de-AT" sz="1200" dirty="0">
                        <a:solidFill>
                          <a:srgbClr val="7030A0"/>
                        </a:solidFill>
                        <a:latin typeface="+mj-lt"/>
                        <a:cs typeface="Segoe UI Semilight" panose="020B0402040204020203" pitchFamily="34" charset="0"/>
                      </a:endParaRPr>
                    </a:p>
                    <a:p>
                      <a:pPr algn="l"/>
                      <a:endParaRPr lang="de-AT" sz="1200" dirty="0">
                        <a:solidFill>
                          <a:srgbClr val="7030A0"/>
                        </a:solidFill>
                        <a:latin typeface="+mj-lt"/>
                        <a:cs typeface="Segoe UI Semilight" panose="020B0402040204020203" pitchFamily="34" charset="0"/>
                      </a:endParaRPr>
                    </a:p>
                    <a:p>
                      <a:pPr algn="l"/>
                      <a:endParaRPr lang="de-AT" sz="1200" dirty="0">
                        <a:solidFill>
                          <a:srgbClr val="7030A0"/>
                        </a:solidFill>
                        <a:latin typeface="+mj-lt"/>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srgbClr val="243A5E"/>
                          </a:solidFill>
                          <a:effectLst/>
                          <a:uLnTx/>
                          <a:uFillTx/>
                          <a:latin typeface="Segoe UI Semibold"/>
                          <a:ea typeface="+mn-ea"/>
                          <a:cs typeface="Segoe UI Semilight" panose="020B0402040204020203" pitchFamily="34" charset="0"/>
                        </a:rPr>
                        <a:t>Foundations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(Optional) </a:t>
                      </a:r>
                    </a:p>
                  </a:txBody>
                  <a:tcP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1905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indent="0" algn="l">
                        <a:buFontTx/>
                        <a:buNone/>
                      </a:pPr>
                      <a:r>
                        <a:rPr lang="de-AT" sz="1100" dirty="0">
                          <a:solidFill>
                            <a:schemeClr val="tx2"/>
                          </a:solidFill>
                          <a:latin typeface="+mj-lt"/>
                          <a:cs typeface="Segoe UI Semilight" panose="020B0402040204020203" pitchFamily="34" charset="0"/>
                        </a:rPr>
                        <a:t>What is Microsoft Teams</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4557685"/>
                  </a:ext>
                </a:extLst>
              </a:tr>
              <a:tr h="61589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a:ln>
                            <a:noFill/>
                          </a:ln>
                          <a:solidFill>
                            <a:srgbClr val="282828"/>
                          </a:solidFill>
                          <a:effectLst/>
                          <a:uLnTx/>
                          <a:uFillTx/>
                          <a:latin typeface="Segoe UI Semibold"/>
                          <a:ea typeface="+mn-ea"/>
                          <a:cs typeface="Segoe UI Semilight" panose="020B0402040204020203" pitchFamily="34" charset="0"/>
                        </a:rPr>
                        <a:t>Art of the Possible</a:t>
                      </a:r>
                    </a:p>
                  </a:txBody>
                  <a:tcPr anchor="ctr">
                    <a:lnL w="38100" cap="flat" cmpd="sng" algn="ctr">
                      <a:no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a:solidFill>
                            <a:srgbClr val="7030A0"/>
                          </a:solidFill>
                          <a:latin typeface="+mj-lt"/>
                          <a:cs typeface="Segoe UI Semilight" panose="020B0402040204020203" pitchFamily="34" charset="0"/>
                        </a:rPr>
                        <a:t>Devices</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100" dirty="0">
                          <a:solidFill>
                            <a:schemeClr val="tx2"/>
                          </a:solidFill>
                          <a:latin typeface="+mj-lt"/>
                          <a:cs typeface="Segoe UI Semilight" panose="020B0402040204020203" pitchFamily="34" charset="0"/>
                        </a:rPr>
                        <a:t>Security &amp; Compliance</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1.0</a:t>
                      </a:r>
                      <a:endPar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120378"/>
                  </a:ext>
                </a:extLst>
              </a:tr>
              <a:tr h="78834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a:ln>
                            <a:noFill/>
                          </a:ln>
                          <a:solidFill>
                            <a:srgbClr val="282828"/>
                          </a:solidFill>
                          <a:effectLst/>
                          <a:uLnTx/>
                          <a:uFillTx/>
                          <a:latin typeface="Segoe UI Semibold"/>
                          <a:ea typeface="+mn-ea"/>
                          <a:cs typeface="Segoe UI Semilight" panose="020B0402040204020203" pitchFamily="34" charset="0"/>
                        </a:rPr>
                        <a:t>Art of the Possible</a:t>
                      </a:r>
                    </a:p>
                  </a:txBody>
                  <a:tcPr anchor="ctr">
                    <a:lnL w="38100" cap="flat" cmpd="sng" algn="ctr">
                      <a:no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a:solidFill>
                            <a:srgbClr val="7030A0"/>
                          </a:solidFill>
                          <a:latin typeface="+mj-lt"/>
                          <a:cs typeface="Segoe UI Semilight" panose="020B0402040204020203" pitchFamily="34" charset="0"/>
                        </a:rPr>
                        <a:t>Devices</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100" dirty="0">
                          <a:solidFill>
                            <a:schemeClr val="tx2"/>
                          </a:solidFill>
                          <a:latin typeface="+mj-lt"/>
                          <a:cs typeface="Segoe UI Semilight" panose="020B0402040204020203" pitchFamily="34" charset="0"/>
                        </a:rPr>
                        <a:t>Governance &amp; Lifecycle</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0036854"/>
                  </a:ext>
                </a:extLst>
              </a:tr>
              <a:tr h="78834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a:ln>
                            <a:noFill/>
                          </a:ln>
                          <a:solidFill>
                            <a:srgbClr val="282828"/>
                          </a:solidFill>
                          <a:effectLst/>
                          <a:uLnTx/>
                          <a:uFillTx/>
                          <a:latin typeface="Segoe UI Semibold"/>
                          <a:ea typeface="+mn-ea"/>
                          <a:cs typeface="Segoe UI Semilight" panose="020B0402040204020203" pitchFamily="34" charset="0"/>
                        </a:rPr>
                        <a:t>Art of the Possible</a:t>
                      </a:r>
                    </a:p>
                  </a:txBody>
                  <a:tcPr anchor="ctr">
                    <a:lnL w="38100" cap="flat" cmpd="sng" algn="ctr">
                      <a:no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a:solidFill>
                            <a:srgbClr val="7030A0"/>
                          </a:solidFill>
                          <a:latin typeface="+mj-lt"/>
                          <a:cs typeface="Segoe UI Semilight" panose="020B0402040204020203" pitchFamily="34" charset="0"/>
                        </a:rPr>
                        <a:t>Devices</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100" dirty="0">
                          <a:solidFill>
                            <a:schemeClr val="tx2"/>
                          </a:solidFill>
                          <a:latin typeface="+mj-lt"/>
                          <a:cs typeface="Segoe UI Semilight" panose="020B0402040204020203" pitchFamily="34" charset="0"/>
                        </a:rPr>
                        <a:t>Upgrade to Microsoft Teams from Skype for Business</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6024906"/>
                  </a:ext>
                </a:extLst>
              </a:tr>
              <a:tr h="788342">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txBody>
                  <a:tcPr marL="182880">
                    <a:lnL w="38100" cap="flat" cmpd="sng" algn="ctr">
                      <a:no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a:ln>
                            <a:noFill/>
                          </a:ln>
                          <a:solidFill>
                            <a:srgbClr val="243A5E"/>
                          </a:solidFill>
                          <a:effectLst/>
                          <a:uLnTx/>
                          <a:uFillTx/>
                          <a:latin typeface="Segoe UI Semibold"/>
                          <a:ea typeface="+mn-ea"/>
                          <a:cs typeface="Segoe UI Semilight" panose="020B0402040204020203" pitchFamily="34" charset="0"/>
                        </a:rPr>
                        <a:t>Virtual Events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(Optional)</a:t>
                      </a:r>
                      <a:endParaRPr kumimoji="0" lang="de-AT" sz="12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Live Events &amp; Advanced Production</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499562"/>
                  </a:ext>
                </a:extLst>
              </a:tr>
              <a:tr h="788342">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de-AT" sz="1200" dirty="0">
                        <a:solidFill>
                          <a:schemeClr val="tx2"/>
                        </a:solidFill>
                        <a:latin typeface="+mj-lt"/>
                        <a:cs typeface="Segoe UI Semilight" panose="020B0402040204020203" pitchFamily="34" charset="0"/>
                      </a:endParaRPr>
                    </a:p>
                  </a:txBody>
                  <a:tcPr marL="182880">
                    <a:lnL w="38100" cap="flat" cmpd="sng" algn="ctr">
                      <a:no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19050" cap="flat" cmpd="sng" algn="ctr">
                      <a:solidFill>
                        <a:srgbClr val="0078D4"/>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Webinars</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9525" cap="flat" cmpd="sng" algn="ctr">
                      <a:solidFill>
                        <a:srgbClr val="939393">
                          <a:lumMod val="60000"/>
                          <a:lumOff val="40000"/>
                        </a:srgbClr>
                      </a:solidFill>
                      <a:prstDash val="solid"/>
                      <a:round/>
                      <a:headEnd type="none" w="med" len="med"/>
                      <a:tailEnd type="none" w="med" len="med"/>
                    </a:lnL>
                    <a:lnR w="9525" cap="flat" cmpd="sng" algn="ctr">
                      <a:solidFill>
                        <a:srgbClr val="939393">
                          <a:lumMod val="60000"/>
                          <a:lumOff val="40000"/>
                        </a:srgbClr>
                      </a:solidFill>
                      <a:prstDash val="solid"/>
                      <a:round/>
                      <a:headEnd type="none" w="med" len="med"/>
                      <a:tailEnd type="none" w="med" len="med"/>
                    </a:lnR>
                    <a:lnT w="9525" cap="flat" cmpd="sng" algn="ctr">
                      <a:solidFill>
                        <a:srgbClr val="939393">
                          <a:lumMod val="60000"/>
                          <a:lumOff val="40000"/>
                        </a:srgbClr>
                      </a:solidFill>
                      <a:prstDash val="solid"/>
                      <a:round/>
                      <a:headEnd type="none" w="med" len="med"/>
                      <a:tailEnd type="none" w="med" len="med"/>
                    </a:lnT>
                    <a:lnB w="9525" cap="flat" cmpd="sng" algn="ctr">
                      <a:solidFill>
                        <a:srgbClr val="939393">
                          <a:lumMod val="60000"/>
                          <a:lumOff val="4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5838152"/>
                  </a:ext>
                </a:extLst>
              </a:tr>
            </a:tbl>
          </a:graphicData>
        </a:graphic>
      </p:graphicFrame>
      <p:grpSp>
        <p:nvGrpSpPr>
          <p:cNvPr id="29" name="Group 4">
            <a:extLst>
              <a:ext uri="{FF2B5EF4-FFF2-40B4-BE49-F238E27FC236}">
                <a16:creationId xmlns:a16="http://schemas.microsoft.com/office/drawing/2014/main" id="{70317E43-76F4-48F6-A51C-B7AD2E17726D}"/>
              </a:ext>
            </a:extLst>
          </p:cNvPr>
          <p:cNvGrpSpPr>
            <a:grpSpLocks noChangeAspect="1"/>
          </p:cNvGrpSpPr>
          <p:nvPr/>
        </p:nvGrpSpPr>
        <p:grpSpPr bwMode="auto">
          <a:xfrm>
            <a:off x="129495" y="2010973"/>
            <a:ext cx="306761" cy="279661"/>
            <a:chOff x="3081" y="3765"/>
            <a:chExt cx="262" cy="247"/>
          </a:xfrm>
        </p:grpSpPr>
        <p:sp>
          <p:nvSpPr>
            <p:cNvPr id="30" name="Freeform 5">
              <a:extLst>
                <a:ext uri="{FF2B5EF4-FFF2-40B4-BE49-F238E27FC236}">
                  <a16:creationId xmlns:a16="http://schemas.microsoft.com/office/drawing/2014/main" id="{F1BE9624-952B-4875-8C1B-4687C0F3F2D9}"/>
                </a:ext>
              </a:extLst>
            </p:cNvPr>
            <p:cNvSpPr>
              <a:spLocks/>
            </p:cNvSpPr>
            <p:nvPr/>
          </p:nvSpPr>
          <p:spPr bwMode="auto">
            <a:xfrm>
              <a:off x="3214" y="3822"/>
              <a:ext cx="114" cy="56"/>
            </a:xfrm>
            <a:custGeom>
              <a:avLst/>
              <a:gdLst>
                <a:gd name="T0" fmla="*/ 77 w 153"/>
                <a:gd name="T1" fmla="*/ 0 h 76"/>
                <a:gd name="T2" fmla="*/ 77 w 153"/>
                <a:gd name="T3" fmla="*/ 0 h 76"/>
                <a:gd name="T4" fmla="*/ 0 w 153"/>
                <a:gd name="T5" fmla="*/ 38 h 76"/>
                <a:gd name="T6" fmla="*/ 77 w 153"/>
                <a:gd name="T7" fmla="*/ 76 h 76"/>
                <a:gd name="T8" fmla="*/ 153 w 153"/>
                <a:gd name="T9" fmla="*/ 38 h 76"/>
                <a:gd name="T10" fmla="*/ 77 w 153"/>
                <a:gd name="T11" fmla="*/ 0 h 76"/>
              </a:gdLst>
              <a:ahLst/>
              <a:cxnLst>
                <a:cxn ang="0">
                  <a:pos x="T0" y="T1"/>
                </a:cxn>
                <a:cxn ang="0">
                  <a:pos x="T2" y="T3"/>
                </a:cxn>
                <a:cxn ang="0">
                  <a:pos x="T4" y="T5"/>
                </a:cxn>
                <a:cxn ang="0">
                  <a:pos x="T6" y="T7"/>
                </a:cxn>
                <a:cxn ang="0">
                  <a:pos x="T8" y="T9"/>
                </a:cxn>
                <a:cxn ang="0">
                  <a:pos x="T10" y="T11"/>
                </a:cxn>
              </a:cxnLst>
              <a:rect l="0" t="0" r="r" b="b"/>
              <a:pathLst>
                <a:path w="153" h="76">
                  <a:moveTo>
                    <a:pt x="77" y="0"/>
                  </a:moveTo>
                  <a:lnTo>
                    <a:pt x="77" y="0"/>
                  </a:lnTo>
                  <a:lnTo>
                    <a:pt x="0" y="38"/>
                  </a:lnTo>
                  <a:lnTo>
                    <a:pt x="77" y="76"/>
                  </a:lnTo>
                  <a:lnTo>
                    <a:pt x="153" y="38"/>
                  </a:lnTo>
                  <a:lnTo>
                    <a:pt x="77"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1" name="Freeform 6">
              <a:extLst>
                <a:ext uri="{FF2B5EF4-FFF2-40B4-BE49-F238E27FC236}">
                  <a16:creationId xmlns:a16="http://schemas.microsoft.com/office/drawing/2014/main" id="{BD906F68-1D8F-4A1A-8D0D-3F6332E8D600}"/>
                </a:ext>
              </a:extLst>
            </p:cNvPr>
            <p:cNvSpPr>
              <a:spLocks/>
            </p:cNvSpPr>
            <p:nvPr/>
          </p:nvSpPr>
          <p:spPr bwMode="auto">
            <a:xfrm>
              <a:off x="3214" y="3895"/>
              <a:ext cx="59" cy="117"/>
            </a:xfrm>
            <a:custGeom>
              <a:avLst/>
              <a:gdLst>
                <a:gd name="T0" fmla="*/ 80 w 80"/>
                <a:gd name="T1" fmla="*/ 0 h 157"/>
                <a:gd name="T2" fmla="*/ 80 w 80"/>
                <a:gd name="T3" fmla="*/ 0 h 157"/>
                <a:gd name="T4" fmla="*/ 0 w 80"/>
                <a:gd name="T5" fmla="*/ 40 h 157"/>
                <a:gd name="T6" fmla="*/ 0 w 80"/>
                <a:gd name="T7" fmla="*/ 157 h 157"/>
                <a:gd name="T8" fmla="*/ 80 w 80"/>
                <a:gd name="T9" fmla="*/ 117 h 157"/>
                <a:gd name="T10" fmla="*/ 80 w 80"/>
                <a:gd name="T11" fmla="*/ 0 h 157"/>
              </a:gdLst>
              <a:ahLst/>
              <a:cxnLst>
                <a:cxn ang="0">
                  <a:pos x="T0" y="T1"/>
                </a:cxn>
                <a:cxn ang="0">
                  <a:pos x="T2" y="T3"/>
                </a:cxn>
                <a:cxn ang="0">
                  <a:pos x="T4" y="T5"/>
                </a:cxn>
                <a:cxn ang="0">
                  <a:pos x="T6" y="T7"/>
                </a:cxn>
                <a:cxn ang="0">
                  <a:pos x="T8" y="T9"/>
                </a:cxn>
                <a:cxn ang="0">
                  <a:pos x="T10" y="T11"/>
                </a:cxn>
              </a:cxnLst>
              <a:rect l="0" t="0" r="r" b="b"/>
              <a:pathLst>
                <a:path w="80" h="157">
                  <a:moveTo>
                    <a:pt x="80" y="0"/>
                  </a:moveTo>
                  <a:lnTo>
                    <a:pt x="80" y="0"/>
                  </a:lnTo>
                  <a:lnTo>
                    <a:pt x="0" y="40"/>
                  </a:lnTo>
                  <a:lnTo>
                    <a:pt x="0" y="157"/>
                  </a:lnTo>
                  <a:lnTo>
                    <a:pt x="80" y="117"/>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2" name="Freeform 7">
              <a:extLst>
                <a:ext uri="{FF2B5EF4-FFF2-40B4-BE49-F238E27FC236}">
                  <a16:creationId xmlns:a16="http://schemas.microsoft.com/office/drawing/2014/main" id="{8A8420CE-CD86-4994-BAB5-A6912C3417A7}"/>
                </a:ext>
              </a:extLst>
            </p:cNvPr>
            <p:cNvSpPr>
              <a:spLocks/>
            </p:cNvSpPr>
            <p:nvPr/>
          </p:nvSpPr>
          <p:spPr bwMode="auto">
            <a:xfrm>
              <a:off x="3134" y="3895"/>
              <a:ext cx="60" cy="117"/>
            </a:xfrm>
            <a:custGeom>
              <a:avLst/>
              <a:gdLst>
                <a:gd name="T0" fmla="*/ 80 w 80"/>
                <a:gd name="T1" fmla="*/ 40 h 157"/>
                <a:gd name="T2" fmla="*/ 80 w 80"/>
                <a:gd name="T3" fmla="*/ 40 h 157"/>
                <a:gd name="T4" fmla="*/ 0 w 80"/>
                <a:gd name="T5" fmla="*/ 0 h 157"/>
                <a:gd name="T6" fmla="*/ 0 w 80"/>
                <a:gd name="T7" fmla="*/ 117 h 157"/>
                <a:gd name="T8" fmla="*/ 80 w 80"/>
                <a:gd name="T9" fmla="*/ 157 h 157"/>
                <a:gd name="T10" fmla="*/ 80 w 80"/>
                <a:gd name="T11" fmla="*/ 40 h 157"/>
              </a:gdLst>
              <a:ahLst/>
              <a:cxnLst>
                <a:cxn ang="0">
                  <a:pos x="T0" y="T1"/>
                </a:cxn>
                <a:cxn ang="0">
                  <a:pos x="T2" y="T3"/>
                </a:cxn>
                <a:cxn ang="0">
                  <a:pos x="T4" y="T5"/>
                </a:cxn>
                <a:cxn ang="0">
                  <a:pos x="T6" y="T7"/>
                </a:cxn>
                <a:cxn ang="0">
                  <a:pos x="T8" y="T9"/>
                </a:cxn>
                <a:cxn ang="0">
                  <a:pos x="T10" y="T11"/>
                </a:cxn>
              </a:cxnLst>
              <a:rect l="0" t="0" r="r" b="b"/>
              <a:pathLst>
                <a:path w="80" h="157">
                  <a:moveTo>
                    <a:pt x="80" y="40"/>
                  </a:moveTo>
                  <a:lnTo>
                    <a:pt x="80" y="40"/>
                  </a:lnTo>
                  <a:lnTo>
                    <a:pt x="0" y="0"/>
                  </a:lnTo>
                  <a:lnTo>
                    <a:pt x="0" y="117"/>
                  </a:lnTo>
                  <a:lnTo>
                    <a:pt x="80" y="157"/>
                  </a:lnTo>
                  <a:lnTo>
                    <a:pt x="80" y="4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3" name="Freeform 8">
              <a:extLst>
                <a:ext uri="{FF2B5EF4-FFF2-40B4-BE49-F238E27FC236}">
                  <a16:creationId xmlns:a16="http://schemas.microsoft.com/office/drawing/2014/main" id="{209F70A2-F7F3-4A4B-8DC0-2F61F9C53386}"/>
                </a:ext>
              </a:extLst>
            </p:cNvPr>
            <p:cNvSpPr>
              <a:spLocks/>
            </p:cNvSpPr>
            <p:nvPr/>
          </p:nvSpPr>
          <p:spPr bwMode="auto">
            <a:xfrm>
              <a:off x="3081" y="3822"/>
              <a:ext cx="114" cy="56"/>
            </a:xfrm>
            <a:custGeom>
              <a:avLst/>
              <a:gdLst>
                <a:gd name="T0" fmla="*/ 0 w 154"/>
                <a:gd name="T1" fmla="*/ 38 h 76"/>
                <a:gd name="T2" fmla="*/ 0 w 154"/>
                <a:gd name="T3" fmla="*/ 38 h 76"/>
                <a:gd name="T4" fmla="*/ 77 w 154"/>
                <a:gd name="T5" fmla="*/ 76 h 76"/>
                <a:gd name="T6" fmla="*/ 154 w 154"/>
                <a:gd name="T7" fmla="*/ 38 h 76"/>
                <a:gd name="T8" fmla="*/ 77 w 154"/>
                <a:gd name="T9" fmla="*/ 0 h 76"/>
                <a:gd name="T10" fmla="*/ 0 w 154"/>
                <a:gd name="T11" fmla="*/ 38 h 76"/>
              </a:gdLst>
              <a:ahLst/>
              <a:cxnLst>
                <a:cxn ang="0">
                  <a:pos x="T0" y="T1"/>
                </a:cxn>
                <a:cxn ang="0">
                  <a:pos x="T2" y="T3"/>
                </a:cxn>
                <a:cxn ang="0">
                  <a:pos x="T4" y="T5"/>
                </a:cxn>
                <a:cxn ang="0">
                  <a:pos x="T6" y="T7"/>
                </a:cxn>
                <a:cxn ang="0">
                  <a:pos x="T8" y="T9"/>
                </a:cxn>
                <a:cxn ang="0">
                  <a:pos x="T10" y="T11"/>
                </a:cxn>
              </a:cxnLst>
              <a:rect l="0" t="0" r="r" b="b"/>
              <a:pathLst>
                <a:path w="154" h="76">
                  <a:moveTo>
                    <a:pt x="0" y="38"/>
                  </a:moveTo>
                  <a:lnTo>
                    <a:pt x="0" y="38"/>
                  </a:lnTo>
                  <a:lnTo>
                    <a:pt x="77" y="76"/>
                  </a:lnTo>
                  <a:lnTo>
                    <a:pt x="154" y="38"/>
                  </a:lnTo>
                  <a:lnTo>
                    <a:pt x="77" y="0"/>
                  </a:lnTo>
                  <a:lnTo>
                    <a:pt x="0" y="38"/>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4" name="Freeform 9">
              <a:extLst>
                <a:ext uri="{FF2B5EF4-FFF2-40B4-BE49-F238E27FC236}">
                  <a16:creationId xmlns:a16="http://schemas.microsoft.com/office/drawing/2014/main" id="{7FB5DA2B-5E87-4CF0-A5A7-7D1B81A2CEA5}"/>
                </a:ext>
              </a:extLst>
            </p:cNvPr>
            <p:cNvSpPr>
              <a:spLocks/>
            </p:cNvSpPr>
            <p:nvPr/>
          </p:nvSpPr>
          <p:spPr bwMode="auto">
            <a:xfrm>
              <a:off x="3215" y="3765"/>
              <a:ext cx="46" cy="45"/>
            </a:xfrm>
            <a:custGeom>
              <a:avLst/>
              <a:gdLst>
                <a:gd name="T0" fmla="*/ 48 w 62"/>
                <a:gd name="T1" fmla="*/ 25 h 61"/>
                <a:gd name="T2" fmla="*/ 48 w 62"/>
                <a:gd name="T3" fmla="*/ 25 h 61"/>
                <a:gd name="T4" fmla="*/ 41 w 62"/>
                <a:gd name="T5" fmla="*/ 21 h 61"/>
                <a:gd name="T6" fmla="*/ 37 w 62"/>
                <a:gd name="T7" fmla="*/ 14 h 61"/>
                <a:gd name="T8" fmla="*/ 35 w 62"/>
                <a:gd name="T9" fmla="*/ 3 h 61"/>
                <a:gd name="T10" fmla="*/ 31 w 62"/>
                <a:gd name="T11" fmla="*/ 0 h 61"/>
                <a:gd name="T12" fmla="*/ 28 w 62"/>
                <a:gd name="T13" fmla="*/ 3 h 61"/>
                <a:gd name="T14" fmla="*/ 25 w 62"/>
                <a:gd name="T15" fmla="*/ 14 h 61"/>
                <a:gd name="T16" fmla="*/ 21 w 62"/>
                <a:gd name="T17" fmla="*/ 21 h 61"/>
                <a:gd name="T18" fmla="*/ 14 w 62"/>
                <a:gd name="T19" fmla="*/ 25 h 61"/>
                <a:gd name="T20" fmla="*/ 3 w 62"/>
                <a:gd name="T21" fmla="*/ 27 h 61"/>
                <a:gd name="T22" fmla="*/ 0 w 62"/>
                <a:gd name="T23" fmla="*/ 31 h 61"/>
                <a:gd name="T24" fmla="*/ 3 w 62"/>
                <a:gd name="T25" fmla="*/ 34 h 61"/>
                <a:gd name="T26" fmla="*/ 14 w 62"/>
                <a:gd name="T27" fmla="*/ 37 h 61"/>
                <a:gd name="T28" fmla="*/ 21 w 62"/>
                <a:gd name="T29" fmla="*/ 41 h 61"/>
                <a:gd name="T30" fmla="*/ 25 w 62"/>
                <a:gd name="T31" fmla="*/ 48 h 61"/>
                <a:gd name="T32" fmla="*/ 28 w 62"/>
                <a:gd name="T33" fmla="*/ 58 h 61"/>
                <a:gd name="T34" fmla="*/ 31 w 62"/>
                <a:gd name="T35" fmla="*/ 61 h 61"/>
                <a:gd name="T36" fmla="*/ 35 w 62"/>
                <a:gd name="T37" fmla="*/ 58 h 61"/>
                <a:gd name="T38" fmla="*/ 37 w 62"/>
                <a:gd name="T39" fmla="*/ 48 h 61"/>
                <a:gd name="T40" fmla="*/ 41 w 62"/>
                <a:gd name="T41" fmla="*/ 41 h 61"/>
                <a:gd name="T42" fmla="*/ 48 w 62"/>
                <a:gd name="T43" fmla="*/ 37 h 61"/>
                <a:gd name="T44" fmla="*/ 59 w 62"/>
                <a:gd name="T45" fmla="*/ 34 h 61"/>
                <a:gd name="T46" fmla="*/ 62 w 62"/>
                <a:gd name="T47" fmla="*/ 31 h 61"/>
                <a:gd name="T48" fmla="*/ 59 w 62"/>
                <a:gd name="T49" fmla="*/ 27 h 61"/>
                <a:gd name="T50" fmla="*/ 48 w 62"/>
                <a:gd name="T51"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1">
                  <a:moveTo>
                    <a:pt x="48" y="25"/>
                  </a:moveTo>
                  <a:lnTo>
                    <a:pt x="48" y="25"/>
                  </a:lnTo>
                  <a:cubicBezTo>
                    <a:pt x="45" y="24"/>
                    <a:pt x="43" y="22"/>
                    <a:pt x="41" y="21"/>
                  </a:cubicBezTo>
                  <a:cubicBezTo>
                    <a:pt x="40" y="19"/>
                    <a:pt x="38" y="17"/>
                    <a:pt x="37" y="14"/>
                  </a:cubicBezTo>
                  <a:cubicBezTo>
                    <a:pt x="36" y="11"/>
                    <a:pt x="35" y="8"/>
                    <a:pt x="35" y="3"/>
                  </a:cubicBezTo>
                  <a:cubicBezTo>
                    <a:pt x="34" y="1"/>
                    <a:pt x="33" y="0"/>
                    <a:pt x="31" y="0"/>
                  </a:cubicBezTo>
                  <a:cubicBezTo>
                    <a:pt x="29" y="0"/>
                    <a:pt x="28" y="1"/>
                    <a:pt x="28" y="3"/>
                  </a:cubicBezTo>
                  <a:cubicBezTo>
                    <a:pt x="27" y="8"/>
                    <a:pt x="26" y="11"/>
                    <a:pt x="25" y="14"/>
                  </a:cubicBezTo>
                  <a:cubicBezTo>
                    <a:pt x="24" y="17"/>
                    <a:pt x="23" y="19"/>
                    <a:pt x="21" y="21"/>
                  </a:cubicBezTo>
                  <a:cubicBezTo>
                    <a:pt x="19" y="22"/>
                    <a:pt x="17" y="24"/>
                    <a:pt x="14" y="25"/>
                  </a:cubicBezTo>
                  <a:cubicBezTo>
                    <a:pt x="12" y="26"/>
                    <a:pt x="8" y="26"/>
                    <a:pt x="3" y="27"/>
                  </a:cubicBezTo>
                  <a:cubicBezTo>
                    <a:pt x="1" y="28"/>
                    <a:pt x="0" y="29"/>
                    <a:pt x="0" y="31"/>
                  </a:cubicBezTo>
                  <a:cubicBezTo>
                    <a:pt x="0" y="33"/>
                    <a:pt x="1" y="34"/>
                    <a:pt x="3" y="34"/>
                  </a:cubicBezTo>
                  <a:cubicBezTo>
                    <a:pt x="8" y="35"/>
                    <a:pt x="12" y="36"/>
                    <a:pt x="14" y="37"/>
                  </a:cubicBezTo>
                  <a:cubicBezTo>
                    <a:pt x="17" y="38"/>
                    <a:pt x="19" y="39"/>
                    <a:pt x="21" y="41"/>
                  </a:cubicBezTo>
                  <a:cubicBezTo>
                    <a:pt x="23" y="43"/>
                    <a:pt x="24" y="45"/>
                    <a:pt x="25" y="48"/>
                  </a:cubicBezTo>
                  <a:cubicBezTo>
                    <a:pt x="26" y="50"/>
                    <a:pt x="27" y="54"/>
                    <a:pt x="28" y="58"/>
                  </a:cubicBezTo>
                  <a:cubicBezTo>
                    <a:pt x="28" y="60"/>
                    <a:pt x="29" y="61"/>
                    <a:pt x="31" y="61"/>
                  </a:cubicBezTo>
                  <a:cubicBezTo>
                    <a:pt x="33" y="61"/>
                    <a:pt x="34" y="60"/>
                    <a:pt x="35" y="58"/>
                  </a:cubicBezTo>
                  <a:cubicBezTo>
                    <a:pt x="35" y="54"/>
                    <a:pt x="36" y="50"/>
                    <a:pt x="37" y="48"/>
                  </a:cubicBezTo>
                  <a:cubicBezTo>
                    <a:pt x="38" y="45"/>
                    <a:pt x="40" y="43"/>
                    <a:pt x="41" y="41"/>
                  </a:cubicBezTo>
                  <a:cubicBezTo>
                    <a:pt x="43" y="39"/>
                    <a:pt x="45" y="38"/>
                    <a:pt x="48" y="37"/>
                  </a:cubicBezTo>
                  <a:cubicBezTo>
                    <a:pt x="51" y="36"/>
                    <a:pt x="54" y="35"/>
                    <a:pt x="59" y="34"/>
                  </a:cubicBezTo>
                  <a:cubicBezTo>
                    <a:pt x="61" y="34"/>
                    <a:pt x="62" y="33"/>
                    <a:pt x="62" y="31"/>
                  </a:cubicBezTo>
                  <a:cubicBezTo>
                    <a:pt x="62" y="29"/>
                    <a:pt x="61" y="28"/>
                    <a:pt x="59" y="27"/>
                  </a:cubicBezTo>
                  <a:cubicBezTo>
                    <a:pt x="54" y="26"/>
                    <a:pt x="51" y="26"/>
                    <a:pt x="48" y="25"/>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5" name="Freeform 10">
              <a:extLst>
                <a:ext uri="{FF2B5EF4-FFF2-40B4-BE49-F238E27FC236}">
                  <a16:creationId xmlns:a16="http://schemas.microsoft.com/office/drawing/2014/main" id="{CEE33A3C-0C24-4F2D-97B8-AC92AC75EE42}"/>
                </a:ext>
              </a:extLst>
            </p:cNvPr>
            <p:cNvSpPr>
              <a:spLocks/>
            </p:cNvSpPr>
            <p:nvPr/>
          </p:nvSpPr>
          <p:spPr bwMode="auto">
            <a:xfrm>
              <a:off x="3182" y="3866"/>
              <a:ext cx="46" cy="45"/>
            </a:xfrm>
            <a:custGeom>
              <a:avLst/>
              <a:gdLst>
                <a:gd name="T0" fmla="*/ 25 w 62"/>
                <a:gd name="T1" fmla="*/ 47 h 61"/>
                <a:gd name="T2" fmla="*/ 25 w 62"/>
                <a:gd name="T3" fmla="*/ 47 h 61"/>
                <a:gd name="T4" fmla="*/ 28 w 62"/>
                <a:gd name="T5" fmla="*/ 58 h 61"/>
                <a:gd name="T6" fmla="*/ 31 w 62"/>
                <a:gd name="T7" fmla="*/ 61 h 61"/>
                <a:gd name="T8" fmla="*/ 34 w 62"/>
                <a:gd name="T9" fmla="*/ 58 h 61"/>
                <a:gd name="T10" fmla="*/ 37 w 62"/>
                <a:gd name="T11" fmla="*/ 47 h 61"/>
                <a:gd name="T12" fmla="*/ 41 w 62"/>
                <a:gd name="T13" fmla="*/ 40 h 61"/>
                <a:gd name="T14" fmla="*/ 48 w 62"/>
                <a:gd name="T15" fmla="*/ 37 h 61"/>
                <a:gd name="T16" fmla="*/ 59 w 62"/>
                <a:gd name="T17" fmla="*/ 34 h 61"/>
                <a:gd name="T18" fmla="*/ 62 w 62"/>
                <a:gd name="T19" fmla="*/ 30 h 61"/>
                <a:gd name="T20" fmla="*/ 59 w 62"/>
                <a:gd name="T21" fmla="*/ 27 h 61"/>
                <a:gd name="T22" fmla="*/ 48 w 62"/>
                <a:gd name="T23" fmla="*/ 24 h 61"/>
                <a:gd name="T24" fmla="*/ 41 w 62"/>
                <a:gd name="T25" fmla="*/ 20 h 61"/>
                <a:gd name="T26" fmla="*/ 37 w 62"/>
                <a:gd name="T27" fmla="*/ 14 h 61"/>
                <a:gd name="T28" fmla="*/ 34 w 62"/>
                <a:gd name="T29" fmla="*/ 3 h 61"/>
                <a:gd name="T30" fmla="*/ 31 w 62"/>
                <a:gd name="T31" fmla="*/ 0 h 61"/>
                <a:gd name="T32" fmla="*/ 28 w 62"/>
                <a:gd name="T33" fmla="*/ 3 h 61"/>
                <a:gd name="T34" fmla="*/ 25 w 62"/>
                <a:gd name="T35" fmla="*/ 14 h 61"/>
                <a:gd name="T36" fmla="*/ 21 w 62"/>
                <a:gd name="T37" fmla="*/ 20 h 61"/>
                <a:gd name="T38" fmla="*/ 14 w 62"/>
                <a:gd name="T39" fmla="*/ 24 h 61"/>
                <a:gd name="T40" fmla="*/ 3 w 62"/>
                <a:gd name="T41" fmla="*/ 27 h 61"/>
                <a:gd name="T42" fmla="*/ 0 w 62"/>
                <a:gd name="T43" fmla="*/ 30 h 61"/>
                <a:gd name="T44" fmla="*/ 3 w 62"/>
                <a:gd name="T45" fmla="*/ 34 h 61"/>
                <a:gd name="T46" fmla="*/ 14 w 62"/>
                <a:gd name="T47" fmla="*/ 37 h 61"/>
                <a:gd name="T48" fmla="*/ 21 w 62"/>
                <a:gd name="T49" fmla="*/ 40 h 61"/>
                <a:gd name="T50" fmla="*/ 25 w 62"/>
                <a:gd name="T51"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1">
                  <a:moveTo>
                    <a:pt x="25" y="47"/>
                  </a:moveTo>
                  <a:lnTo>
                    <a:pt x="25" y="47"/>
                  </a:lnTo>
                  <a:cubicBezTo>
                    <a:pt x="26" y="50"/>
                    <a:pt x="27" y="54"/>
                    <a:pt x="28" y="58"/>
                  </a:cubicBezTo>
                  <a:cubicBezTo>
                    <a:pt x="28" y="60"/>
                    <a:pt x="29" y="61"/>
                    <a:pt x="31" y="61"/>
                  </a:cubicBezTo>
                  <a:cubicBezTo>
                    <a:pt x="33" y="61"/>
                    <a:pt x="34" y="60"/>
                    <a:pt x="34" y="58"/>
                  </a:cubicBezTo>
                  <a:cubicBezTo>
                    <a:pt x="35" y="54"/>
                    <a:pt x="36" y="50"/>
                    <a:pt x="37" y="47"/>
                  </a:cubicBezTo>
                  <a:cubicBezTo>
                    <a:pt x="38" y="44"/>
                    <a:pt x="39" y="42"/>
                    <a:pt x="41" y="40"/>
                  </a:cubicBezTo>
                  <a:cubicBezTo>
                    <a:pt x="43" y="39"/>
                    <a:pt x="45" y="38"/>
                    <a:pt x="48" y="37"/>
                  </a:cubicBezTo>
                  <a:cubicBezTo>
                    <a:pt x="50" y="36"/>
                    <a:pt x="54" y="35"/>
                    <a:pt x="59" y="34"/>
                  </a:cubicBezTo>
                  <a:cubicBezTo>
                    <a:pt x="61" y="33"/>
                    <a:pt x="62" y="32"/>
                    <a:pt x="62" y="30"/>
                  </a:cubicBezTo>
                  <a:cubicBezTo>
                    <a:pt x="62" y="29"/>
                    <a:pt x="61" y="28"/>
                    <a:pt x="59" y="27"/>
                  </a:cubicBezTo>
                  <a:cubicBezTo>
                    <a:pt x="54" y="26"/>
                    <a:pt x="50" y="25"/>
                    <a:pt x="48" y="24"/>
                  </a:cubicBezTo>
                  <a:cubicBezTo>
                    <a:pt x="45" y="23"/>
                    <a:pt x="43" y="22"/>
                    <a:pt x="41" y="20"/>
                  </a:cubicBezTo>
                  <a:cubicBezTo>
                    <a:pt x="39" y="19"/>
                    <a:pt x="38" y="16"/>
                    <a:pt x="37" y="14"/>
                  </a:cubicBezTo>
                  <a:cubicBezTo>
                    <a:pt x="36" y="11"/>
                    <a:pt x="35" y="7"/>
                    <a:pt x="34" y="3"/>
                  </a:cubicBezTo>
                  <a:cubicBezTo>
                    <a:pt x="34" y="1"/>
                    <a:pt x="33" y="0"/>
                    <a:pt x="31" y="0"/>
                  </a:cubicBezTo>
                  <a:cubicBezTo>
                    <a:pt x="29" y="0"/>
                    <a:pt x="28" y="1"/>
                    <a:pt x="28" y="3"/>
                  </a:cubicBezTo>
                  <a:cubicBezTo>
                    <a:pt x="27" y="7"/>
                    <a:pt x="26" y="11"/>
                    <a:pt x="25" y="14"/>
                  </a:cubicBezTo>
                  <a:cubicBezTo>
                    <a:pt x="24" y="16"/>
                    <a:pt x="22" y="19"/>
                    <a:pt x="21" y="20"/>
                  </a:cubicBezTo>
                  <a:cubicBezTo>
                    <a:pt x="19" y="22"/>
                    <a:pt x="17" y="23"/>
                    <a:pt x="14" y="24"/>
                  </a:cubicBezTo>
                  <a:cubicBezTo>
                    <a:pt x="11" y="25"/>
                    <a:pt x="8" y="26"/>
                    <a:pt x="3" y="27"/>
                  </a:cubicBezTo>
                  <a:cubicBezTo>
                    <a:pt x="1" y="28"/>
                    <a:pt x="0" y="29"/>
                    <a:pt x="0" y="30"/>
                  </a:cubicBezTo>
                  <a:cubicBezTo>
                    <a:pt x="0" y="32"/>
                    <a:pt x="1" y="33"/>
                    <a:pt x="3" y="34"/>
                  </a:cubicBezTo>
                  <a:cubicBezTo>
                    <a:pt x="8" y="35"/>
                    <a:pt x="11" y="36"/>
                    <a:pt x="14" y="37"/>
                  </a:cubicBezTo>
                  <a:cubicBezTo>
                    <a:pt x="17" y="38"/>
                    <a:pt x="19" y="39"/>
                    <a:pt x="21" y="40"/>
                  </a:cubicBezTo>
                  <a:cubicBezTo>
                    <a:pt x="22" y="42"/>
                    <a:pt x="24" y="44"/>
                    <a:pt x="25" y="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36" name="Freeform 11">
              <a:extLst>
                <a:ext uri="{FF2B5EF4-FFF2-40B4-BE49-F238E27FC236}">
                  <a16:creationId xmlns:a16="http://schemas.microsoft.com/office/drawing/2014/main" id="{FB7B56FB-5072-4383-B8AE-E3D46CD8E3B1}"/>
                </a:ext>
              </a:extLst>
            </p:cNvPr>
            <p:cNvSpPr>
              <a:spLocks/>
            </p:cNvSpPr>
            <p:nvPr/>
          </p:nvSpPr>
          <p:spPr bwMode="auto">
            <a:xfrm>
              <a:off x="3297" y="3885"/>
              <a:ext cx="46" cy="46"/>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grpSp>
      <p:pic>
        <p:nvPicPr>
          <p:cNvPr id="3" name="Graphic 2">
            <a:extLst>
              <a:ext uri="{FF2B5EF4-FFF2-40B4-BE49-F238E27FC236}">
                <a16:creationId xmlns:a16="http://schemas.microsoft.com/office/drawing/2014/main" id="{211B39D6-FBE5-4ACD-9D88-AB8FDDEDEFE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0630" y="2075510"/>
            <a:ext cx="279661" cy="279661"/>
          </a:xfrm>
          <a:prstGeom prst="rect">
            <a:avLst/>
          </a:prstGeom>
        </p:spPr>
      </p:pic>
      <p:sp>
        <p:nvSpPr>
          <p:cNvPr id="2" name="Touchscreen">
            <a:extLst>
              <a:ext uri="{FF2B5EF4-FFF2-40B4-BE49-F238E27FC236}">
                <a16:creationId xmlns:a16="http://schemas.microsoft.com/office/drawing/2014/main" id="{C04BEB70-4447-40BF-8C58-D9DF1C7888F4}"/>
              </a:ext>
              <a:ext uri="{C183D7F6-B498-43B3-948B-1728B52AA6E4}">
                <adec:decorative xmlns:adec="http://schemas.microsoft.com/office/drawing/2017/decorative" val="1"/>
              </a:ext>
            </a:extLst>
          </p:cNvPr>
          <p:cNvSpPr>
            <a:spLocks noChangeAspect="1" noEditPoints="1"/>
          </p:cNvSpPr>
          <p:nvPr/>
        </p:nvSpPr>
        <p:spPr bwMode="auto">
          <a:xfrm>
            <a:off x="1000630" y="4916512"/>
            <a:ext cx="344610" cy="323106"/>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431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7103A3-FA56-4D29-8B14-E07A2095683F}"/>
              </a:ext>
              <a:ext uri="{C183D7F6-B498-43B3-948B-1728B52AA6E4}">
                <adec:decorative xmlns:adec="http://schemas.microsoft.com/office/drawing/2017/decorative" val="1"/>
              </a:ext>
            </a:extLst>
          </p:cNvPr>
          <p:cNvSpPr/>
          <p:nvPr/>
        </p:nvSpPr>
        <p:spPr bwMode="auto">
          <a:xfrm>
            <a:off x="0" y="1266385"/>
            <a:ext cx="12192000" cy="5598717"/>
          </a:xfrm>
          <a:prstGeom prst="rect">
            <a:avLst/>
          </a:prstGeom>
          <a:solidFill>
            <a:schemeClr val="bg1"/>
          </a:solidFill>
          <a:ln>
            <a:noFill/>
            <a:headEnd type="none" w="med" len="med"/>
            <a:tailEnd type="none" w="med" len="med"/>
          </a:ln>
          <a:effectLst>
            <a:outerShdw blurRad="1905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 name="Group 18">
            <a:extLst>
              <a:ext uri="{FF2B5EF4-FFF2-40B4-BE49-F238E27FC236}">
                <a16:creationId xmlns:a16="http://schemas.microsoft.com/office/drawing/2014/main" id="{B54A3998-8463-466D-A996-EF4D4439BF4C}"/>
              </a:ext>
              <a:ext uri="{C183D7F6-B498-43B3-948B-1728B52AA6E4}">
                <adec:decorative xmlns:adec="http://schemas.microsoft.com/office/drawing/2017/decorative" val="1"/>
              </a:ext>
            </a:extLst>
          </p:cNvPr>
          <p:cNvGrpSpPr/>
          <p:nvPr/>
        </p:nvGrpSpPr>
        <p:grpSpPr>
          <a:xfrm>
            <a:off x="10814385" y="499"/>
            <a:ext cx="1377616" cy="1219186"/>
            <a:chOff x="10404657" y="488"/>
            <a:chExt cx="1786476" cy="1955102"/>
          </a:xfrm>
          <a:solidFill>
            <a:schemeClr val="accent5"/>
          </a:solidFill>
        </p:grpSpPr>
        <p:sp>
          <p:nvSpPr>
            <p:cNvPr id="20" name="Diagonal Stripe 19">
              <a:extLst>
                <a:ext uri="{FF2B5EF4-FFF2-40B4-BE49-F238E27FC236}">
                  <a16:creationId xmlns:a16="http://schemas.microsoft.com/office/drawing/2014/main" id="{16AADB92-1A0E-4A79-BF38-8811E47FD416}"/>
                </a:ext>
              </a:extLst>
            </p:cNvPr>
            <p:cNvSpPr/>
            <p:nvPr/>
          </p:nvSpPr>
          <p:spPr bwMode="auto">
            <a:xfrm rot="5400000">
              <a:off x="10320344" y="84801"/>
              <a:ext cx="1955102" cy="1786476"/>
            </a:xfrm>
            <a:prstGeom prst="diagStripe">
              <a:avLst/>
            </a:prstGeom>
            <a:solidFill>
              <a:schemeClr val="bg1"/>
            </a:solidFill>
            <a:ln w="10795" cap="flat" cmpd="sng" algn="ctr">
              <a:noFill/>
              <a:prstDash val="solid"/>
            </a:ln>
            <a:effectLst>
              <a:outerShdw blurRad="152400" sx="101000" sy="101000" algn="tl" rotWithShape="0">
                <a:prstClr val="black">
                  <a:alpha val="29000"/>
                </a:prstClr>
              </a:outerShdw>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de-AT"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1" name="TextBox 20">
              <a:extLst>
                <a:ext uri="{FF2B5EF4-FFF2-40B4-BE49-F238E27FC236}">
                  <a16:creationId xmlns:a16="http://schemas.microsoft.com/office/drawing/2014/main" id="{05C31CD5-9B42-43D4-A767-7D22506D78B2}"/>
                </a:ext>
              </a:extLst>
            </p:cNvPr>
            <p:cNvSpPr txBox="1"/>
            <p:nvPr/>
          </p:nvSpPr>
          <p:spPr>
            <a:xfrm rot="2421255">
              <a:off x="10972397" y="501208"/>
              <a:ext cx="1039960" cy="444199"/>
            </a:xfrm>
            <a:prstGeom prst="rect">
              <a:avLst/>
            </a:prstGeom>
            <a:noFill/>
          </p:spPr>
          <p:txBody>
            <a:bodyPr wrap="none" lIns="0" tIns="0" rIns="0" bIns="0" rtlCol="0">
              <a:spAutoFit/>
            </a:bodyPr>
            <a:lstStyle/>
            <a:p>
              <a:pPr marL="0" marR="0" lvl="0" indent="0" algn="ctr" defTabSz="932509" rtl="0" eaLnBrk="1" fontAlgn="auto" latinLnBrk="0" hangingPunct="1">
                <a:lnSpc>
                  <a:spcPct val="100000"/>
                </a:lnSpc>
                <a:spcBef>
                  <a:spcPts val="0"/>
                </a:spcBef>
                <a:spcAft>
                  <a:spcPts val="0"/>
                </a:spcAft>
                <a:buClrTx/>
                <a:buSzTx/>
                <a:buFontTx/>
                <a:buNone/>
                <a:tabLst/>
                <a:defRPr/>
              </a:pPr>
              <a:r>
                <a:rPr lang="en-US" sz="1800" spc="-71" dirty="0">
                  <a:solidFill>
                    <a:schemeClr val="tx2"/>
                  </a:solidFill>
                  <a:latin typeface="Segoe UI Semibold"/>
                </a:rPr>
                <a:t>Versions</a:t>
              </a:r>
              <a:endParaRPr lang="de-AT" sz="1800" spc="-71" dirty="0">
                <a:solidFill>
                  <a:schemeClr val="tx2"/>
                </a:solidFill>
                <a:latin typeface="Segoe UI Semibold"/>
              </a:endParaRPr>
            </a:p>
          </p:txBody>
        </p:sp>
      </p:grpSp>
      <p:graphicFrame>
        <p:nvGraphicFramePr>
          <p:cNvPr id="8" name="Table 7" descr="text box">
            <a:extLst>
              <a:ext uri="{FF2B5EF4-FFF2-40B4-BE49-F238E27FC236}">
                <a16:creationId xmlns:a16="http://schemas.microsoft.com/office/drawing/2014/main" id="{5737DB49-727D-4D31-AB14-1EAE81380D02}"/>
              </a:ext>
            </a:extLst>
          </p:cNvPr>
          <p:cNvGraphicFramePr>
            <a:graphicFrameLocks noGrp="1"/>
          </p:cNvGraphicFramePr>
          <p:nvPr>
            <p:extLst>
              <p:ext uri="{D42A27DB-BD31-4B8C-83A1-F6EECF244321}">
                <p14:modId xmlns:p14="http://schemas.microsoft.com/office/powerpoint/2010/main" val="1078730299"/>
              </p:ext>
            </p:extLst>
          </p:nvPr>
        </p:nvGraphicFramePr>
        <p:xfrm>
          <a:off x="-1" y="1262626"/>
          <a:ext cx="11762464" cy="5403988"/>
        </p:xfrm>
        <a:graphic>
          <a:graphicData uri="http://schemas.openxmlformats.org/drawingml/2006/table">
            <a:tbl>
              <a:tblPr firstRow="1" bandRow="1">
                <a:tableStyleId>{F5AB1C69-6EDB-4FF4-983F-18BD219EF322}</a:tableStyleId>
              </a:tblPr>
              <a:tblGrid>
                <a:gridCol w="1597434">
                  <a:extLst>
                    <a:ext uri="{9D8B030D-6E8A-4147-A177-3AD203B41FA5}">
                      <a16:colId xmlns:a16="http://schemas.microsoft.com/office/drawing/2014/main" val="3714840344"/>
                    </a:ext>
                  </a:extLst>
                </a:gridCol>
                <a:gridCol w="3483358">
                  <a:extLst>
                    <a:ext uri="{9D8B030D-6E8A-4147-A177-3AD203B41FA5}">
                      <a16:colId xmlns:a16="http://schemas.microsoft.com/office/drawing/2014/main" val="593289735"/>
                    </a:ext>
                  </a:extLst>
                </a:gridCol>
                <a:gridCol w="1580947">
                  <a:extLst>
                    <a:ext uri="{9D8B030D-6E8A-4147-A177-3AD203B41FA5}">
                      <a16:colId xmlns:a16="http://schemas.microsoft.com/office/drawing/2014/main" val="1253711678"/>
                    </a:ext>
                  </a:extLst>
                </a:gridCol>
                <a:gridCol w="2565458">
                  <a:extLst>
                    <a:ext uri="{9D8B030D-6E8A-4147-A177-3AD203B41FA5}">
                      <a16:colId xmlns:a16="http://schemas.microsoft.com/office/drawing/2014/main" val="1129751960"/>
                    </a:ext>
                  </a:extLst>
                </a:gridCol>
                <a:gridCol w="2535267">
                  <a:extLst>
                    <a:ext uri="{9D8B030D-6E8A-4147-A177-3AD203B41FA5}">
                      <a16:colId xmlns:a16="http://schemas.microsoft.com/office/drawing/2014/main" val="2848564526"/>
                    </a:ext>
                  </a:extLst>
                </a:gridCol>
              </a:tblGrid>
              <a:tr h="526042">
                <a:tc>
                  <a:txBody>
                    <a:bodyPr/>
                    <a:lstStyle/>
                    <a:p>
                      <a:pPr marL="0" algn="l" defTabSz="932742" rtl="0" eaLnBrk="1" latinLnBrk="0" hangingPunct="1"/>
                      <a:r>
                        <a:rPr lang="de-AT" sz="1400" b="0" kern="1200" dirty="0">
                          <a:solidFill>
                            <a:schemeClr val="tx2"/>
                          </a:solidFill>
                          <a:latin typeface="+mj-lt"/>
                          <a:ea typeface="+mn-ea"/>
                          <a:cs typeface="Segoe UI Semilight"/>
                        </a:rPr>
                        <a:t>Immersive Experience</a:t>
                      </a:r>
                    </a:p>
                  </a:txBody>
                  <a:tcPr marL="182880" anchor="ctr">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32742" rtl="0" eaLnBrk="1" latinLnBrk="0" hangingPunct="1"/>
                      <a:r>
                        <a:rPr lang="en-US" sz="1400" b="0" kern="1200" dirty="0">
                          <a:solidFill>
                            <a:schemeClr val="tx2"/>
                          </a:solidFill>
                          <a:latin typeface="+mj-lt"/>
                          <a:ea typeface="+mn-ea"/>
                          <a:cs typeface="Segoe UI Semilight"/>
                        </a:rPr>
                        <a:t>Session</a:t>
                      </a:r>
                      <a:endParaRPr lang="de-AT" sz="1400" b="0" kern="1200" dirty="0">
                        <a:solidFill>
                          <a:schemeClr val="tx2"/>
                        </a:solidFill>
                        <a:latin typeface="+mj-lt"/>
                        <a:ea typeface="+mn-ea"/>
                        <a:cs typeface="Segoe UI Semiligh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32742" rtl="0" eaLnBrk="1" latinLnBrk="0" hangingPunct="1"/>
                      <a:r>
                        <a:rPr lang="en-US" sz="1400" b="0" kern="1200" dirty="0">
                          <a:solidFill>
                            <a:schemeClr val="tx2"/>
                          </a:solidFill>
                          <a:latin typeface="+mj-lt"/>
                          <a:ea typeface="+mn-ea"/>
                          <a:cs typeface="Segoe UI Semilight"/>
                        </a:rPr>
                        <a:t>Version</a:t>
                      </a:r>
                      <a:endParaRPr lang="de-AT" sz="1400" b="0" kern="1200" dirty="0">
                        <a:solidFill>
                          <a:schemeClr val="tx2"/>
                        </a:solidFill>
                        <a:latin typeface="+mj-lt"/>
                        <a:ea typeface="+mn-ea"/>
                        <a:cs typeface="Segoe UI Semiligh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32742" rtl="0" eaLnBrk="1" latinLnBrk="0" hangingPunct="1"/>
                      <a:r>
                        <a:rPr lang="de-AT" sz="1400" b="0" kern="1200" dirty="0">
                          <a:solidFill>
                            <a:schemeClr val="tx2"/>
                          </a:solidFill>
                          <a:latin typeface="+mj-lt"/>
                          <a:ea typeface="+mn-ea"/>
                          <a:cs typeface="Segoe UI Semilight"/>
                        </a:rPr>
                        <a:t>Last Updated 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32742" rtl="0" eaLnBrk="1" latinLnBrk="0" hangingPunct="1">
                        <a:lnSpc>
                          <a:spcPts val="1600"/>
                        </a:lnSpc>
                      </a:pPr>
                      <a:r>
                        <a:rPr lang="de-AT" sz="1400" b="0" kern="1200" dirty="0">
                          <a:solidFill>
                            <a:schemeClr val="tx2"/>
                          </a:solidFill>
                          <a:latin typeface="+mj-lt"/>
                          <a:ea typeface="+mn-ea"/>
                          <a:cs typeface="Segoe UI Semilight"/>
                        </a:rPr>
                        <a:t>Summary of last update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4186489"/>
                  </a:ext>
                </a:extLst>
              </a:tr>
              <a:tr h="938898">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kern="1200" dirty="0">
                        <a:solidFill>
                          <a:schemeClr val="tx1"/>
                        </a:solidFill>
                        <a:latin typeface="+mj-lt"/>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latin typeface="+mj-lt"/>
                          <a:ea typeface="+mn-ea"/>
                          <a:cs typeface="Segoe UI Semilight" panose="020B0402040204020203" pitchFamily="34" charset="0"/>
                        </a:rPr>
                        <a:t>Customer Immersive Experiences</a:t>
                      </a: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Microsoft Teams Meetings Hero Guide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40036854"/>
                  </a:ext>
                </a:extLst>
              </a:tr>
              <a:tr h="93889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kern="1200" dirty="0">
                        <a:solidFill>
                          <a:schemeClr val="tx1"/>
                        </a:solidFill>
                        <a:latin typeface="+mj-lt"/>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2"/>
                          </a:solidFill>
                          <a:latin typeface="+mj-lt"/>
                          <a:cs typeface="Segoe UI Semilight" panose="020B0402040204020203" pitchFamily="34" charset="0"/>
                        </a:rPr>
                        <a:t>Microsoft Teams Rooms Focused Experience Demo Guide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6122031"/>
                  </a:ext>
                </a:extLst>
              </a:tr>
              <a:tr h="93889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kern="1200" dirty="0">
                        <a:solidFill>
                          <a:schemeClr val="tx1"/>
                        </a:solidFill>
                        <a:latin typeface="+mj-lt"/>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2"/>
                          </a:solidFill>
                          <a:latin typeface="+mj-lt"/>
                          <a:cs typeface="Segoe UI Semilight" panose="020B0402040204020203" pitchFamily="34" charset="0"/>
                        </a:rPr>
                        <a:t>Microsoft Teams Webinars Demo Guide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4435653"/>
                  </a:ext>
                </a:extLst>
              </a:tr>
              <a:tr h="515313">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chemeClr val="tx1"/>
                        </a:solidFill>
                        <a:latin typeface="+mj-lt"/>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chemeClr val="tx1"/>
                        </a:solidFill>
                        <a:latin typeface="+mj-lt"/>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chemeClr val="tx1"/>
                        </a:solidFill>
                        <a:latin typeface="+mj-lt"/>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chemeClr val="tx1"/>
                        </a:solidFill>
                        <a:latin typeface="+mj-lt"/>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chemeClr val="tx1"/>
                        </a:solidFill>
                        <a:latin typeface="+mj-lt"/>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chemeClr val="tx1"/>
                          </a:solidFill>
                          <a:latin typeface="+mj-lt"/>
                          <a:cs typeface="Segoe UI Semilight" panose="020B0402040204020203" pitchFamily="34" charset="0"/>
                        </a:rPr>
                        <a:t>Virtual Customer Immersive Experience</a:t>
                      </a: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Virtual Immersive Delivery Guide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0935316"/>
                  </a:ext>
                </a:extLst>
              </a:tr>
              <a:tr h="51531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chemeClr val="tx1"/>
                        </a:solidFill>
                        <a:latin typeface="+mj-lt"/>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Click Through Demo – Live Events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1600953"/>
                  </a:ext>
                </a:extLst>
              </a:tr>
              <a:tr h="51531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chemeClr val="tx1"/>
                        </a:solidFill>
                        <a:latin typeface="+mj-lt"/>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2"/>
                          </a:solidFill>
                          <a:latin typeface="+mj-lt"/>
                          <a:cs typeface="Segoe UI Semilight" panose="020B0402040204020203" pitchFamily="34" charset="0"/>
                        </a:rPr>
                        <a:t>Click Through Demo – Microsoft Teams Rooms</a:t>
                      </a:r>
                      <a:endParaRPr lang="de-AT" sz="1200" dirty="0">
                        <a:solidFill>
                          <a:schemeClr val="tx2"/>
                        </a:solidFill>
                        <a:latin typeface="+mj-lt"/>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5275855"/>
                  </a:ext>
                </a:extLst>
              </a:tr>
              <a:tr h="51531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solidFill>
                          <a:schemeClr val="tx1"/>
                        </a:solidFill>
                        <a:latin typeface="+mj-lt"/>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chemeClr val="tx2"/>
                          </a:solidFill>
                          <a:latin typeface="+mj-lt"/>
                          <a:cs typeface="Segoe UI Semilight" panose="020B0402040204020203" pitchFamily="34" charset="0"/>
                        </a:rPr>
                        <a:t>Self Paced Learning Path – Hybrid Meetings Virtual Immersive Session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de-AT" sz="1050" b="1" kern="1200" dirty="0">
                          <a:solidFill>
                            <a:schemeClr val="tx1"/>
                          </a:solidFill>
                          <a:latin typeface="+mn-lt"/>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7408112"/>
                  </a:ext>
                </a:extLst>
              </a:tr>
            </a:tbl>
          </a:graphicData>
        </a:graphic>
      </p:graphicFrame>
      <p:sp>
        <p:nvSpPr>
          <p:cNvPr id="30" name="Title 1">
            <a:extLst>
              <a:ext uri="{FF2B5EF4-FFF2-40B4-BE49-F238E27FC236}">
                <a16:creationId xmlns:a16="http://schemas.microsoft.com/office/drawing/2014/main" id="{6998C04B-C8C6-4D1E-914F-36F5FC62AC42}"/>
              </a:ext>
            </a:extLst>
          </p:cNvPr>
          <p:cNvSpPr txBox="1">
            <a:spLocks/>
          </p:cNvSpPr>
          <p:nvPr/>
        </p:nvSpPr>
        <p:spPr>
          <a:xfrm>
            <a:off x="426424" y="440495"/>
            <a:ext cx="11336039" cy="758022"/>
          </a:xfrm>
          <a:prstGeom prst="rect">
            <a:avLst/>
          </a:prstGeom>
        </p:spPr>
        <p:txBody>
          <a:bodyPr vert="horz" wrap="square" lIns="0" tIns="164592" rIns="0" bIns="0" rtlCol="0" anchor="t">
            <a:noAutofit/>
          </a:bodyPr>
          <a:lstStyle>
            <a:lvl1pPr algn="l" defTabSz="914367" rtl="0" eaLnBrk="1" latinLnBrk="0" hangingPunct="1">
              <a:lnSpc>
                <a:spcPct val="90000"/>
              </a:lnSpc>
              <a:spcBef>
                <a:spcPct val="0"/>
              </a:spcBef>
              <a:buNone/>
              <a:defRPr lang="en-US" sz="3137" b="0" kern="1200" cap="none" spc="-147" baseline="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US" dirty="0"/>
              <a:t>Hybrid Meetings Workshop </a:t>
            </a:r>
            <a:r>
              <a:rPr kumimoji="0" lang="en-US" sz="32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a:t>
            </a:r>
            <a:r>
              <a:rPr kumimoji="0" lang="en-GB"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 Art of the Possible </a:t>
            </a:r>
            <a:r>
              <a:rPr lang="en-GB" sz="2800" spc="-50" dirty="0">
                <a:solidFill>
                  <a:schemeClr val="tx2"/>
                </a:solidFill>
                <a:latin typeface="Segoe UI Semibold"/>
              </a:rPr>
              <a:t>Immersive Assets</a:t>
            </a:r>
          </a:p>
        </p:txBody>
      </p:sp>
    </p:spTree>
    <p:extLst>
      <p:ext uri="{BB962C8B-B14F-4D97-AF65-F5344CB8AC3E}">
        <p14:creationId xmlns:p14="http://schemas.microsoft.com/office/powerpoint/2010/main" val="9689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7103A3-FA56-4D29-8B14-E07A2095683F}"/>
              </a:ext>
              <a:ext uri="{C183D7F6-B498-43B3-948B-1728B52AA6E4}">
                <adec:decorative xmlns:adec="http://schemas.microsoft.com/office/drawing/2017/decorative" val="1"/>
              </a:ext>
            </a:extLst>
          </p:cNvPr>
          <p:cNvSpPr/>
          <p:nvPr/>
        </p:nvSpPr>
        <p:spPr bwMode="auto">
          <a:xfrm>
            <a:off x="0" y="1266385"/>
            <a:ext cx="12192000" cy="5591615"/>
          </a:xfrm>
          <a:prstGeom prst="rect">
            <a:avLst/>
          </a:prstGeom>
          <a:solidFill>
            <a:schemeClr val="bg2"/>
          </a:solidFill>
          <a:ln>
            <a:noFill/>
            <a:headEnd type="none" w="med" len="med"/>
            <a:tailEnd type="none" w="med" len="med"/>
          </a:ln>
          <a:effectLst>
            <a:outerShdw blurRad="1905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
            <a:extLst>
              <a:ext uri="{FF2B5EF4-FFF2-40B4-BE49-F238E27FC236}">
                <a16:creationId xmlns:a16="http://schemas.microsoft.com/office/drawing/2014/main" id="{281B6DE7-BF19-426E-AB11-D2A75C79D3CF}"/>
              </a:ext>
            </a:extLst>
          </p:cNvPr>
          <p:cNvSpPr>
            <a:spLocks noGrp="1"/>
          </p:cNvSpPr>
          <p:nvPr>
            <p:ph type="title"/>
          </p:nvPr>
        </p:nvSpPr>
        <p:spPr>
          <a:xfrm>
            <a:off x="255494" y="440495"/>
            <a:ext cx="11506969" cy="758022"/>
          </a:xfrm>
        </p:spPr>
        <p:txBody>
          <a:bodyPr/>
          <a:lstStyle/>
          <a:p>
            <a:r>
              <a:rPr lang="en-US" dirty="0"/>
              <a:t>Hybrid Meetings Workshop </a:t>
            </a: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 Build the Plan Assets</a:t>
            </a:r>
            <a:endParaRPr lang="en-US" dirty="0"/>
          </a:p>
        </p:txBody>
      </p:sp>
      <p:grpSp>
        <p:nvGrpSpPr>
          <p:cNvPr id="19" name="Group 18">
            <a:extLst>
              <a:ext uri="{FF2B5EF4-FFF2-40B4-BE49-F238E27FC236}">
                <a16:creationId xmlns:a16="http://schemas.microsoft.com/office/drawing/2014/main" id="{B54A3998-8463-466D-A996-EF4D4439BF4C}"/>
              </a:ext>
              <a:ext uri="{C183D7F6-B498-43B3-948B-1728B52AA6E4}">
                <adec:decorative xmlns:adec="http://schemas.microsoft.com/office/drawing/2017/decorative" val="1"/>
              </a:ext>
            </a:extLst>
          </p:cNvPr>
          <p:cNvGrpSpPr/>
          <p:nvPr/>
        </p:nvGrpSpPr>
        <p:grpSpPr>
          <a:xfrm>
            <a:off x="10814385" y="499"/>
            <a:ext cx="1377616" cy="1219186"/>
            <a:chOff x="10404657" y="488"/>
            <a:chExt cx="1786476" cy="1955102"/>
          </a:xfrm>
          <a:solidFill>
            <a:schemeClr val="accent5"/>
          </a:solidFill>
        </p:grpSpPr>
        <p:sp>
          <p:nvSpPr>
            <p:cNvPr id="20" name="Diagonal Stripe 19">
              <a:extLst>
                <a:ext uri="{FF2B5EF4-FFF2-40B4-BE49-F238E27FC236}">
                  <a16:creationId xmlns:a16="http://schemas.microsoft.com/office/drawing/2014/main" id="{16AADB92-1A0E-4A79-BF38-8811E47FD416}"/>
                </a:ext>
              </a:extLst>
            </p:cNvPr>
            <p:cNvSpPr/>
            <p:nvPr/>
          </p:nvSpPr>
          <p:spPr bwMode="auto">
            <a:xfrm rot="5400000">
              <a:off x="10320344" y="84801"/>
              <a:ext cx="1955102" cy="1786476"/>
            </a:xfrm>
            <a:prstGeom prst="diagStripe">
              <a:avLst/>
            </a:prstGeom>
            <a:solidFill>
              <a:schemeClr val="bg1"/>
            </a:solidFill>
            <a:ln w="10795" cap="flat" cmpd="sng" algn="ctr">
              <a:noFill/>
              <a:prstDash val="solid"/>
            </a:ln>
            <a:effectLst>
              <a:outerShdw blurRad="152400" sx="101000" sy="101000" algn="tl" rotWithShape="0">
                <a:prstClr val="black">
                  <a:alpha val="29000"/>
                </a:prstClr>
              </a:outerShdw>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de-AT"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1" name="TextBox 20">
              <a:extLst>
                <a:ext uri="{FF2B5EF4-FFF2-40B4-BE49-F238E27FC236}">
                  <a16:creationId xmlns:a16="http://schemas.microsoft.com/office/drawing/2014/main" id="{05C31CD5-9B42-43D4-A767-7D22506D78B2}"/>
                </a:ext>
              </a:extLst>
            </p:cNvPr>
            <p:cNvSpPr txBox="1"/>
            <p:nvPr/>
          </p:nvSpPr>
          <p:spPr>
            <a:xfrm rot="2421255">
              <a:off x="10972397" y="501208"/>
              <a:ext cx="1039960" cy="444199"/>
            </a:xfrm>
            <a:prstGeom prst="rect">
              <a:avLst/>
            </a:prstGeom>
            <a:noFill/>
          </p:spPr>
          <p:txBody>
            <a:bodyPr wrap="none" lIns="0" tIns="0" rIns="0" bIns="0" rtlCol="0">
              <a:spAutoFit/>
            </a:bodyPr>
            <a:lstStyle/>
            <a:p>
              <a:pPr marL="0" marR="0" lvl="0" indent="0" algn="ctr" defTabSz="932509"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71" normalizeH="0" baseline="0" noProof="0" dirty="0">
                  <a:ln>
                    <a:noFill/>
                  </a:ln>
                  <a:solidFill>
                    <a:schemeClr val="tx2"/>
                  </a:solidFill>
                  <a:effectLst/>
                  <a:uLnTx/>
                  <a:uFillTx/>
                  <a:latin typeface="Segoe UI Semibold"/>
                  <a:ea typeface="+mn-ea"/>
                  <a:cs typeface="+mn-cs"/>
                </a:rPr>
                <a:t>Versions</a:t>
              </a:r>
              <a:endParaRPr kumimoji="0" lang="de-AT" sz="1800" b="0" i="0" u="none" strike="noStrike" kern="1200" cap="none" spc="-71" normalizeH="0" baseline="0" noProof="0" dirty="0">
                <a:ln>
                  <a:noFill/>
                </a:ln>
                <a:solidFill>
                  <a:schemeClr val="tx2"/>
                </a:solidFill>
                <a:effectLst/>
                <a:uLnTx/>
                <a:uFillTx/>
                <a:latin typeface="Segoe UI Semibold"/>
                <a:ea typeface="+mn-ea"/>
                <a:cs typeface="+mn-cs"/>
              </a:endParaRPr>
            </a:p>
          </p:txBody>
        </p:sp>
      </p:grpSp>
      <p:graphicFrame>
        <p:nvGraphicFramePr>
          <p:cNvPr id="2" name="Table 1" descr="text box">
            <a:extLst>
              <a:ext uri="{FF2B5EF4-FFF2-40B4-BE49-F238E27FC236}">
                <a16:creationId xmlns:a16="http://schemas.microsoft.com/office/drawing/2014/main" id="{9FA44E2A-7CB4-47EB-BB50-3E9361BE88D6}"/>
              </a:ext>
            </a:extLst>
          </p:cNvPr>
          <p:cNvGraphicFramePr>
            <a:graphicFrameLocks noGrp="1"/>
          </p:cNvGraphicFramePr>
          <p:nvPr>
            <p:extLst>
              <p:ext uri="{D42A27DB-BD31-4B8C-83A1-F6EECF244321}">
                <p14:modId xmlns:p14="http://schemas.microsoft.com/office/powerpoint/2010/main" val="1158218279"/>
              </p:ext>
            </p:extLst>
          </p:nvPr>
        </p:nvGraphicFramePr>
        <p:xfrm>
          <a:off x="-1" y="1262627"/>
          <a:ext cx="11349882" cy="5282105"/>
        </p:xfrm>
        <a:graphic>
          <a:graphicData uri="http://schemas.openxmlformats.org/drawingml/2006/table">
            <a:tbl>
              <a:tblPr firstRow="1" bandRow="1">
                <a:tableStyleId>{F5AB1C69-6EDB-4FF4-983F-18BD219EF322}</a:tableStyleId>
              </a:tblPr>
              <a:tblGrid>
                <a:gridCol w="1446144">
                  <a:extLst>
                    <a:ext uri="{9D8B030D-6E8A-4147-A177-3AD203B41FA5}">
                      <a16:colId xmlns:a16="http://schemas.microsoft.com/office/drawing/2014/main" val="3714840344"/>
                    </a:ext>
                  </a:extLst>
                </a:gridCol>
                <a:gridCol w="2253790">
                  <a:extLst>
                    <a:ext uri="{9D8B030D-6E8A-4147-A177-3AD203B41FA5}">
                      <a16:colId xmlns:a16="http://schemas.microsoft.com/office/drawing/2014/main" val="593289735"/>
                    </a:ext>
                  </a:extLst>
                </a:gridCol>
                <a:gridCol w="2463327">
                  <a:extLst>
                    <a:ext uri="{9D8B030D-6E8A-4147-A177-3AD203B41FA5}">
                      <a16:colId xmlns:a16="http://schemas.microsoft.com/office/drawing/2014/main" val="1253711678"/>
                    </a:ext>
                  </a:extLst>
                </a:gridCol>
                <a:gridCol w="2740281">
                  <a:extLst>
                    <a:ext uri="{9D8B030D-6E8A-4147-A177-3AD203B41FA5}">
                      <a16:colId xmlns:a16="http://schemas.microsoft.com/office/drawing/2014/main" val="1129751960"/>
                    </a:ext>
                  </a:extLst>
                </a:gridCol>
                <a:gridCol w="2446340">
                  <a:extLst>
                    <a:ext uri="{9D8B030D-6E8A-4147-A177-3AD203B41FA5}">
                      <a16:colId xmlns:a16="http://schemas.microsoft.com/office/drawing/2014/main" val="2848564526"/>
                    </a:ext>
                  </a:extLst>
                </a:gridCol>
              </a:tblGrid>
              <a:tr h="506208">
                <a:tc>
                  <a:txBody>
                    <a:bodyPr/>
                    <a:lstStyle/>
                    <a:p>
                      <a:pPr algn="l"/>
                      <a:r>
                        <a:rPr lang="de-AT" sz="1400" b="0" dirty="0">
                          <a:solidFill>
                            <a:schemeClr val="tx2"/>
                          </a:solidFill>
                          <a:latin typeface="+mj-lt"/>
                          <a:cs typeface="Segoe UI Semilight"/>
                        </a:rPr>
                        <a:t>Phase</a:t>
                      </a:r>
                    </a:p>
                  </a:txBody>
                  <a:tcPr marL="182880" anchor="ctr">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a:solidFill>
                            <a:schemeClr val="tx2"/>
                          </a:solidFill>
                          <a:latin typeface="+mj-lt"/>
                          <a:cs typeface="Segoe UI Semilight" panose="020B0402040204020203" pitchFamily="34" charset="0"/>
                        </a:rPr>
                        <a:t>Session</a:t>
                      </a:r>
                      <a:endParaRPr lang="de-AT" sz="1400" b="0" dirty="0">
                        <a:solidFill>
                          <a:schemeClr val="tx2"/>
                        </a:solidFill>
                        <a:latin typeface="+mj-lt"/>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a:solidFill>
                            <a:schemeClr val="tx2"/>
                          </a:solidFill>
                          <a:latin typeface="+mj-lt"/>
                          <a:cs typeface="Segoe UI Semilight" panose="020B0402040204020203" pitchFamily="34" charset="0"/>
                        </a:rPr>
                        <a:t>Version</a:t>
                      </a:r>
                      <a:endParaRPr lang="de-AT" sz="1400" b="0" dirty="0">
                        <a:solidFill>
                          <a:schemeClr val="tx2"/>
                        </a:solidFill>
                        <a:latin typeface="+mj-lt"/>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de-AT" sz="1400" b="0" dirty="0">
                          <a:solidFill>
                            <a:schemeClr val="tx2"/>
                          </a:solidFill>
                          <a:latin typeface="+mj-lt"/>
                          <a:cs typeface="Segoe UI Semilight" panose="020B0402040204020203" pitchFamily="34" charset="0"/>
                        </a:rPr>
                        <a:t>Last Updated 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ts val="1600"/>
                        </a:lnSpc>
                      </a:pPr>
                      <a:r>
                        <a:rPr lang="de-AT" sz="1400" b="0" dirty="0">
                          <a:solidFill>
                            <a:schemeClr val="tx2"/>
                          </a:solidFill>
                          <a:latin typeface="+mj-lt"/>
                          <a:cs typeface="Segoe UI Semilight" panose="020B0402040204020203" pitchFamily="34" charset="0"/>
                        </a:rPr>
                        <a:t>Summary of last update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4186489"/>
                  </a:ext>
                </a:extLst>
              </a:tr>
              <a:tr h="658967">
                <a:tc rowSpan="7">
                  <a:txBody>
                    <a:bodyPr/>
                    <a:lstStyle/>
                    <a:p>
                      <a:pPr algn="l"/>
                      <a:endParaRPr lang="de-AT" sz="1200" dirty="0">
                        <a:solidFill>
                          <a:schemeClr val="tx1"/>
                        </a:solidFill>
                        <a:latin typeface="+mj-lt"/>
                        <a:cs typeface="Segoe UI Semilight" panose="020B0402040204020203" pitchFamily="34" charset="0"/>
                      </a:endParaRPr>
                    </a:p>
                    <a:p>
                      <a:pPr algn="l"/>
                      <a:endParaRPr lang="de-AT" sz="1200" dirty="0">
                        <a:solidFill>
                          <a:schemeClr val="tx1"/>
                        </a:solidFill>
                        <a:latin typeface="+mj-lt"/>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lang="de-AT" sz="1200" b="1" kern="1200" dirty="0">
                        <a:solidFill>
                          <a:schemeClr val="tx2"/>
                        </a:solidFill>
                        <a:latin typeface="+mn-lt"/>
                        <a:ea typeface="+mn-ea"/>
                        <a:cs typeface="Segoe UI Semilight" panose="020B0402040204020203" pitchFamily="34"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de-AT" sz="1200" b="1" kern="1200" dirty="0">
                          <a:solidFill>
                            <a:schemeClr val="tx2"/>
                          </a:solidFill>
                          <a:latin typeface="+mn-lt"/>
                          <a:ea typeface="+mn-ea"/>
                          <a:cs typeface="Segoe UI Semilight" panose="020B0402040204020203" pitchFamily="34" charset="0"/>
                        </a:rPr>
                        <a:t>Build the Plan</a:t>
                      </a:r>
                    </a:p>
                    <a:p>
                      <a:pPr marL="0" marR="0" lvl="0" indent="0" algn="l" defTabSz="932742" rtl="0" eaLnBrk="1" fontAlgn="auto" latinLnBrk="0" hangingPunct="1">
                        <a:lnSpc>
                          <a:spcPct val="100000"/>
                        </a:lnSpc>
                        <a:spcBef>
                          <a:spcPts val="0"/>
                        </a:spcBef>
                        <a:spcAft>
                          <a:spcPts val="0"/>
                        </a:spcAft>
                        <a:buClrTx/>
                        <a:buSzTx/>
                        <a:buFontTx/>
                        <a:buNone/>
                        <a:tabLst/>
                        <a:defRPr/>
                      </a:pPr>
                      <a:r>
                        <a:rPr lang="de-AT" sz="1200" b="1" kern="1200" dirty="0">
                          <a:solidFill>
                            <a:schemeClr val="tx2"/>
                          </a:solidFill>
                          <a:latin typeface="+mn-lt"/>
                          <a:ea typeface="+mn-ea"/>
                          <a:cs typeface="Segoe UI Semilight" panose="020B0402040204020203" pitchFamily="34" charset="0"/>
                        </a:rPr>
                        <a:t>(Core)</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Build the Plan Kick Off</a:t>
                      </a:r>
                    </a:p>
                  </a:txBody>
                  <a:tcPr marL="45720" marR="45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4557685"/>
                  </a:ext>
                </a:extLst>
              </a:tr>
              <a:tr h="68615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Rooms and Device Strategry</a:t>
                      </a:r>
                    </a:p>
                  </a:txBody>
                  <a:tcPr marL="45720" marR="45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4353824"/>
                  </a:ext>
                </a:extLst>
              </a:tr>
              <a:tr h="68615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mn-lt"/>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Network Readiness</a:t>
                      </a:r>
                    </a:p>
                  </a:txBody>
                  <a:tcPr marL="45720" marR="45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7207168"/>
                  </a:ext>
                </a:extLst>
              </a:tr>
              <a:tr h="68615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Adoption and Change Management</a:t>
                      </a:r>
                    </a:p>
                  </a:txBody>
                  <a:tcPr marL="45720" marR="45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a:ln>
                            <a:noFill/>
                          </a:ln>
                          <a:solidFill>
                            <a:srgbClr val="000000"/>
                          </a:solidFill>
                          <a:effectLst/>
                          <a:uLnTx/>
                          <a:uFillTx/>
                          <a:latin typeface="Segoe UI"/>
                          <a:ea typeface="+mn-ea"/>
                          <a:cs typeface="Segoe UI Semilight" panose="020B0402040204020203" pitchFamily="34" charset="0"/>
                        </a:rPr>
                        <a:t>July. 13, 2021</a:t>
                      </a:r>
                      <a:endPar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2186780"/>
                  </a:ext>
                </a:extLst>
              </a:tr>
              <a:tr h="68615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Environment and Site Analysis</a:t>
                      </a:r>
                    </a:p>
                  </a:txBody>
                  <a:tcPr marL="45720" marR="45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557962"/>
                  </a:ext>
                </a:extLst>
              </a:tr>
              <a:tr h="68615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Use Case and Scenario Discovery</a:t>
                      </a:r>
                    </a:p>
                  </a:txBody>
                  <a:tcPr marL="45720" marR="45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July. 13,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dirty="0">
                          <a:ln>
                            <a:noFill/>
                          </a:ln>
                          <a:solidFill>
                            <a:srgbClr val="000000"/>
                          </a:solidFill>
                          <a:effectLst/>
                          <a:uLnTx/>
                          <a:uFillTx/>
                          <a:latin typeface="Segoe UI"/>
                          <a:ea typeface="+mn-ea"/>
                          <a:cs typeface="+mn-cs"/>
                        </a:rPr>
                        <a:t>Initial Release</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8408723"/>
                  </a:ext>
                </a:extLst>
              </a:tr>
              <a:tr h="686155">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AT" sz="1200" b="0" i="0" u="none" strike="noStrike" kern="1200" cap="none" spc="0" normalizeH="0" baseline="0" noProof="0" dirty="0">
                        <a:ln>
                          <a:noFill/>
                        </a:ln>
                        <a:solidFill>
                          <a:srgbClr val="282828"/>
                        </a:solidFill>
                        <a:effectLst/>
                        <a:uLnTx/>
                        <a:uFillTx/>
                        <a:latin typeface="Segoe UI Semibold"/>
                        <a:ea typeface="+mn-ea"/>
                        <a:cs typeface="Segoe UI Semilight" panose="020B0402040204020203" pitchFamily="34" charset="0"/>
                      </a:endParaRPr>
                    </a:p>
                  </a:txBody>
                  <a:tcPr marL="182880">
                    <a:lnL w="381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de-AT" sz="1100" kern="1200" dirty="0">
                          <a:solidFill>
                            <a:schemeClr val="tx2"/>
                          </a:solidFill>
                          <a:latin typeface="+mj-lt"/>
                          <a:ea typeface="+mn-ea"/>
                          <a:cs typeface="Segoe UI Semilight" panose="020B0402040204020203" pitchFamily="34" charset="0"/>
                        </a:rPr>
                        <a:t>Report &amp; Recommendations</a:t>
                      </a:r>
                    </a:p>
                  </a:txBody>
                  <a:tcPr marL="45720" marR="45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050" b="1"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September. 17, 2021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AT" sz="1050" b="0" i="0" u="none" strike="noStrike" kern="1200" cap="none" spc="0" normalizeH="0" baseline="0" noProof="0">
                          <a:ln>
                            <a:noFill/>
                          </a:ln>
                          <a:solidFill>
                            <a:srgbClr val="000000"/>
                          </a:solidFill>
                          <a:effectLst/>
                          <a:uLnTx/>
                          <a:uFillTx/>
                          <a:latin typeface="Segoe UI"/>
                          <a:ea typeface="Calibri" panose="020F0502020204030204" pitchFamily="34" charset="0"/>
                          <a:cs typeface="+mn-cs"/>
                        </a:rPr>
                        <a:t>Slide 12 updated to Required</a:t>
                      </a:r>
                      <a:endParaRPr kumimoji="0" lang="de-AT" sz="1050" b="0" i="0" u="none" strike="noStrike" kern="1200" cap="none" spc="0" normalizeH="0" baseline="0" noProof="0" dirty="0">
                        <a:ln>
                          <a:noFill/>
                        </a:ln>
                        <a:solidFill>
                          <a:srgbClr val="000000"/>
                        </a:solidFill>
                        <a:effectLst/>
                        <a:uLnTx/>
                        <a:uFillTx/>
                        <a:latin typeface="Segoe UI"/>
                        <a:ea typeface="Calibri" panose="020F050202020403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9957954"/>
                  </a:ext>
                </a:extLst>
              </a:tr>
            </a:tbl>
          </a:graphicData>
        </a:graphic>
      </p:graphicFrame>
      <p:grpSp>
        <p:nvGrpSpPr>
          <p:cNvPr id="22" name="Group 14">
            <a:extLst>
              <a:ext uri="{FF2B5EF4-FFF2-40B4-BE49-F238E27FC236}">
                <a16:creationId xmlns:a16="http://schemas.microsoft.com/office/drawing/2014/main" id="{279A2A94-0E24-4C33-8099-FF4D44E2BF04}"/>
              </a:ext>
            </a:extLst>
          </p:cNvPr>
          <p:cNvGrpSpPr>
            <a:grpSpLocks noChangeAspect="1"/>
          </p:cNvGrpSpPr>
          <p:nvPr/>
        </p:nvGrpSpPr>
        <p:grpSpPr bwMode="auto">
          <a:xfrm>
            <a:off x="185800" y="2044036"/>
            <a:ext cx="240624" cy="212624"/>
            <a:chOff x="4410" y="3609"/>
            <a:chExt cx="275" cy="243"/>
          </a:xfrm>
        </p:grpSpPr>
        <p:sp>
          <p:nvSpPr>
            <p:cNvPr id="23" name="Freeform 15">
              <a:extLst>
                <a:ext uri="{FF2B5EF4-FFF2-40B4-BE49-F238E27FC236}">
                  <a16:creationId xmlns:a16="http://schemas.microsoft.com/office/drawing/2014/main" id="{ECFD184E-10D3-443A-B822-D76E319274F9}"/>
                </a:ext>
              </a:extLst>
            </p:cNvPr>
            <p:cNvSpPr>
              <a:spLocks/>
            </p:cNvSpPr>
            <p:nvPr/>
          </p:nvSpPr>
          <p:spPr bwMode="auto">
            <a:xfrm>
              <a:off x="4410" y="3624"/>
              <a:ext cx="168" cy="50"/>
            </a:xfrm>
            <a:custGeom>
              <a:avLst/>
              <a:gdLst>
                <a:gd name="T0" fmla="*/ 0 w 226"/>
                <a:gd name="T1" fmla="*/ 67 h 67"/>
                <a:gd name="T2" fmla="*/ 0 w 226"/>
                <a:gd name="T3" fmla="*/ 67 h 67"/>
                <a:gd name="T4" fmla="*/ 226 w 226"/>
                <a:gd name="T5" fmla="*/ 67 h 67"/>
                <a:gd name="T6" fmla="*/ 226 w 226"/>
                <a:gd name="T7" fmla="*/ 0 h 67"/>
                <a:gd name="T8" fmla="*/ 0 w 226"/>
                <a:gd name="T9" fmla="*/ 0 h 67"/>
                <a:gd name="T10" fmla="*/ 0 w 226"/>
                <a:gd name="T11" fmla="*/ 67 h 67"/>
              </a:gdLst>
              <a:ahLst/>
              <a:cxnLst>
                <a:cxn ang="0">
                  <a:pos x="T0" y="T1"/>
                </a:cxn>
                <a:cxn ang="0">
                  <a:pos x="T2" y="T3"/>
                </a:cxn>
                <a:cxn ang="0">
                  <a:pos x="T4" y="T5"/>
                </a:cxn>
                <a:cxn ang="0">
                  <a:pos x="T6" y="T7"/>
                </a:cxn>
                <a:cxn ang="0">
                  <a:pos x="T8" y="T9"/>
                </a:cxn>
                <a:cxn ang="0">
                  <a:pos x="T10" y="T11"/>
                </a:cxn>
              </a:cxnLst>
              <a:rect l="0" t="0" r="r" b="b"/>
              <a:pathLst>
                <a:path w="226" h="67">
                  <a:moveTo>
                    <a:pt x="0" y="67"/>
                  </a:moveTo>
                  <a:lnTo>
                    <a:pt x="0" y="67"/>
                  </a:lnTo>
                  <a:lnTo>
                    <a:pt x="226" y="67"/>
                  </a:lnTo>
                  <a:lnTo>
                    <a:pt x="226" y="0"/>
                  </a:lnTo>
                  <a:lnTo>
                    <a:pt x="0" y="0"/>
                  </a:lnTo>
                  <a:lnTo>
                    <a:pt x="0" y="67"/>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24" name="Freeform 16">
              <a:extLst>
                <a:ext uri="{FF2B5EF4-FFF2-40B4-BE49-F238E27FC236}">
                  <a16:creationId xmlns:a16="http://schemas.microsoft.com/office/drawing/2014/main" id="{A934AFDE-B563-4282-AC7D-FD9CB35E9FB8}"/>
                </a:ext>
              </a:extLst>
            </p:cNvPr>
            <p:cNvSpPr>
              <a:spLocks/>
            </p:cNvSpPr>
            <p:nvPr/>
          </p:nvSpPr>
          <p:spPr bwMode="auto">
            <a:xfrm>
              <a:off x="4410" y="3713"/>
              <a:ext cx="168" cy="50"/>
            </a:xfrm>
            <a:custGeom>
              <a:avLst/>
              <a:gdLst>
                <a:gd name="T0" fmla="*/ 0 w 226"/>
                <a:gd name="T1" fmla="*/ 67 h 67"/>
                <a:gd name="T2" fmla="*/ 0 w 226"/>
                <a:gd name="T3" fmla="*/ 67 h 67"/>
                <a:gd name="T4" fmla="*/ 226 w 226"/>
                <a:gd name="T5" fmla="*/ 67 h 67"/>
                <a:gd name="T6" fmla="*/ 226 w 226"/>
                <a:gd name="T7" fmla="*/ 0 h 67"/>
                <a:gd name="T8" fmla="*/ 0 w 226"/>
                <a:gd name="T9" fmla="*/ 0 h 67"/>
                <a:gd name="T10" fmla="*/ 0 w 226"/>
                <a:gd name="T11" fmla="*/ 67 h 67"/>
              </a:gdLst>
              <a:ahLst/>
              <a:cxnLst>
                <a:cxn ang="0">
                  <a:pos x="T0" y="T1"/>
                </a:cxn>
                <a:cxn ang="0">
                  <a:pos x="T2" y="T3"/>
                </a:cxn>
                <a:cxn ang="0">
                  <a:pos x="T4" y="T5"/>
                </a:cxn>
                <a:cxn ang="0">
                  <a:pos x="T6" y="T7"/>
                </a:cxn>
                <a:cxn ang="0">
                  <a:pos x="T8" y="T9"/>
                </a:cxn>
                <a:cxn ang="0">
                  <a:pos x="T10" y="T11"/>
                </a:cxn>
              </a:cxnLst>
              <a:rect l="0" t="0" r="r" b="b"/>
              <a:pathLst>
                <a:path w="226" h="67">
                  <a:moveTo>
                    <a:pt x="0" y="67"/>
                  </a:moveTo>
                  <a:lnTo>
                    <a:pt x="0" y="67"/>
                  </a:lnTo>
                  <a:lnTo>
                    <a:pt x="226" y="67"/>
                  </a:lnTo>
                  <a:lnTo>
                    <a:pt x="226" y="0"/>
                  </a:lnTo>
                  <a:lnTo>
                    <a:pt x="0" y="0"/>
                  </a:lnTo>
                  <a:lnTo>
                    <a:pt x="0" y="67"/>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25" name="Freeform 17">
              <a:extLst>
                <a:ext uri="{FF2B5EF4-FFF2-40B4-BE49-F238E27FC236}">
                  <a16:creationId xmlns:a16="http://schemas.microsoft.com/office/drawing/2014/main" id="{8E9EBBA8-BF6F-4283-83E0-BD9091EA4E22}"/>
                </a:ext>
              </a:extLst>
            </p:cNvPr>
            <p:cNvSpPr>
              <a:spLocks/>
            </p:cNvSpPr>
            <p:nvPr/>
          </p:nvSpPr>
          <p:spPr bwMode="auto">
            <a:xfrm>
              <a:off x="4410" y="3802"/>
              <a:ext cx="168" cy="50"/>
            </a:xfrm>
            <a:custGeom>
              <a:avLst/>
              <a:gdLst>
                <a:gd name="T0" fmla="*/ 0 w 226"/>
                <a:gd name="T1" fmla="*/ 67 h 67"/>
                <a:gd name="T2" fmla="*/ 0 w 226"/>
                <a:gd name="T3" fmla="*/ 67 h 67"/>
                <a:gd name="T4" fmla="*/ 226 w 226"/>
                <a:gd name="T5" fmla="*/ 67 h 67"/>
                <a:gd name="T6" fmla="*/ 226 w 226"/>
                <a:gd name="T7" fmla="*/ 0 h 67"/>
                <a:gd name="T8" fmla="*/ 0 w 226"/>
                <a:gd name="T9" fmla="*/ 0 h 67"/>
                <a:gd name="T10" fmla="*/ 0 w 226"/>
                <a:gd name="T11" fmla="*/ 67 h 67"/>
              </a:gdLst>
              <a:ahLst/>
              <a:cxnLst>
                <a:cxn ang="0">
                  <a:pos x="T0" y="T1"/>
                </a:cxn>
                <a:cxn ang="0">
                  <a:pos x="T2" y="T3"/>
                </a:cxn>
                <a:cxn ang="0">
                  <a:pos x="T4" y="T5"/>
                </a:cxn>
                <a:cxn ang="0">
                  <a:pos x="T6" y="T7"/>
                </a:cxn>
                <a:cxn ang="0">
                  <a:pos x="T8" y="T9"/>
                </a:cxn>
                <a:cxn ang="0">
                  <a:pos x="T10" y="T11"/>
                </a:cxn>
              </a:cxnLst>
              <a:rect l="0" t="0" r="r" b="b"/>
              <a:pathLst>
                <a:path w="226" h="67">
                  <a:moveTo>
                    <a:pt x="0" y="67"/>
                  </a:moveTo>
                  <a:lnTo>
                    <a:pt x="0" y="67"/>
                  </a:lnTo>
                  <a:lnTo>
                    <a:pt x="226" y="67"/>
                  </a:lnTo>
                  <a:lnTo>
                    <a:pt x="226" y="0"/>
                  </a:lnTo>
                  <a:lnTo>
                    <a:pt x="0" y="0"/>
                  </a:lnTo>
                  <a:lnTo>
                    <a:pt x="0" y="67"/>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26" name="Freeform 18">
              <a:extLst>
                <a:ext uri="{FF2B5EF4-FFF2-40B4-BE49-F238E27FC236}">
                  <a16:creationId xmlns:a16="http://schemas.microsoft.com/office/drawing/2014/main" id="{41D54B29-DC8F-457A-B89A-2E75C959E79B}"/>
                </a:ext>
              </a:extLst>
            </p:cNvPr>
            <p:cNvSpPr>
              <a:spLocks/>
            </p:cNvSpPr>
            <p:nvPr/>
          </p:nvSpPr>
          <p:spPr bwMode="auto">
            <a:xfrm>
              <a:off x="4603" y="3697"/>
              <a:ext cx="82" cy="66"/>
            </a:xfrm>
            <a:custGeom>
              <a:avLst/>
              <a:gdLst>
                <a:gd name="T0" fmla="*/ 96 w 110"/>
                <a:gd name="T1" fmla="*/ 0 h 88"/>
                <a:gd name="T2" fmla="*/ 96 w 110"/>
                <a:gd name="T3" fmla="*/ 0 h 88"/>
                <a:gd name="T4" fmla="*/ 37 w 110"/>
                <a:gd name="T5" fmla="*/ 60 h 88"/>
                <a:gd name="T6" fmla="*/ 14 w 110"/>
                <a:gd name="T7" fmla="*/ 37 h 88"/>
                <a:gd name="T8" fmla="*/ 0 w 110"/>
                <a:gd name="T9" fmla="*/ 51 h 88"/>
                <a:gd name="T10" fmla="*/ 37 w 110"/>
                <a:gd name="T11" fmla="*/ 88 h 88"/>
                <a:gd name="T12" fmla="*/ 110 w 110"/>
                <a:gd name="T13" fmla="*/ 14 h 88"/>
                <a:gd name="T14" fmla="*/ 96 w 110"/>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8">
                  <a:moveTo>
                    <a:pt x="96" y="0"/>
                  </a:moveTo>
                  <a:lnTo>
                    <a:pt x="96" y="0"/>
                  </a:lnTo>
                  <a:lnTo>
                    <a:pt x="37" y="60"/>
                  </a:lnTo>
                  <a:lnTo>
                    <a:pt x="14" y="37"/>
                  </a:lnTo>
                  <a:lnTo>
                    <a:pt x="0" y="51"/>
                  </a:lnTo>
                  <a:lnTo>
                    <a:pt x="37" y="88"/>
                  </a:lnTo>
                  <a:lnTo>
                    <a:pt x="110" y="14"/>
                  </a:lnTo>
                  <a:lnTo>
                    <a:pt x="9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27" name="Freeform 19">
              <a:extLst>
                <a:ext uri="{FF2B5EF4-FFF2-40B4-BE49-F238E27FC236}">
                  <a16:creationId xmlns:a16="http://schemas.microsoft.com/office/drawing/2014/main" id="{8E47F3A6-77BA-438B-A668-8BFC2B322766}"/>
                </a:ext>
              </a:extLst>
            </p:cNvPr>
            <p:cNvSpPr>
              <a:spLocks/>
            </p:cNvSpPr>
            <p:nvPr/>
          </p:nvSpPr>
          <p:spPr bwMode="auto">
            <a:xfrm>
              <a:off x="4603" y="3786"/>
              <a:ext cx="82" cy="66"/>
            </a:xfrm>
            <a:custGeom>
              <a:avLst/>
              <a:gdLst>
                <a:gd name="T0" fmla="*/ 14 w 110"/>
                <a:gd name="T1" fmla="*/ 37 h 88"/>
                <a:gd name="T2" fmla="*/ 14 w 110"/>
                <a:gd name="T3" fmla="*/ 37 h 88"/>
                <a:gd name="T4" fmla="*/ 0 w 110"/>
                <a:gd name="T5" fmla="*/ 51 h 88"/>
                <a:gd name="T6" fmla="*/ 37 w 110"/>
                <a:gd name="T7" fmla="*/ 88 h 88"/>
                <a:gd name="T8" fmla="*/ 110 w 110"/>
                <a:gd name="T9" fmla="*/ 14 h 88"/>
                <a:gd name="T10" fmla="*/ 96 w 110"/>
                <a:gd name="T11" fmla="*/ 0 h 88"/>
                <a:gd name="T12" fmla="*/ 37 w 110"/>
                <a:gd name="T13" fmla="*/ 59 h 88"/>
                <a:gd name="T14" fmla="*/ 14 w 110"/>
                <a:gd name="T15" fmla="*/ 37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8">
                  <a:moveTo>
                    <a:pt x="14" y="37"/>
                  </a:moveTo>
                  <a:lnTo>
                    <a:pt x="14" y="37"/>
                  </a:lnTo>
                  <a:lnTo>
                    <a:pt x="0" y="51"/>
                  </a:lnTo>
                  <a:lnTo>
                    <a:pt x="37" y="88"/>
                  </a:lnTo>
                  <a:lnTo>
                    <a:pt x="110" y="14"/>
                  </a:lnTo>
                  <a:lnTo>
                    <a:pt x="96" y="0"/>
                  </a:lnTo>
                  <a:lnTo>
                    <a:pt x="37" y="59"/>
                  </a:lnTo>
                  <a:lnTo>
                    <a:pt x="14" y="3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28" name="Freeform 20">
              <a:extLst>
                <a:ext uri="{FF2B5EF4-FFF2-40B4-BE49-F238E27FC236}">
                  <a16:creationId xmlns:a16="http://schemas.microsoft.com/office/drawing/2014/main" id="{B6A5B43E-0699-47F9-BDB1-7283F98213EF}"/>
                </a:ext>
              </a:extLst>
            </p:cNvPr>
            <p:cNvSpPr>
              <a:spLocks/>
            </p:cNvSpPr>
            <p:nvPr/>
          </p:nvSpPr>
          <p:spPr bwMode="auto">
            <a:xfrm>
              <a:off x="4603" y="3609"/>
              <a:ext cx="82" cy="65"/>
            </a:xfrm>
            <a:custGeom>
              <a:avLst/>
              <a:gdLst>
                <a:gd name="T0" fmla="*/ 96 w 110"/>
                <a:gd name="T1" fmla="*/ 0 h 87"/>
                <a:gd name="T2" fmla="*/ 96 w 110"/>
                <a:gd name="T3" fmla="*/ 0 h 87"/>
                <a:gd name="T4" fmla="*/ 37 w 110"/>
                <a:gd name="T5" fmla="*/ 59 h 87"/>
                <a:gd name="T6" fmla="*/ 14 w 110"/>
                <a:gd name="T7" fmla="*/ 36 h 87"/>
                <a:gd name="T8" fmla="*/ 0 w 110"/>
                <a:gd name="T9" fmla="*/ 50 h 87"/>
                <a:gd name="T10" fmla="*/ 37 w 110"/>
                <a:gd name="T11" fmla="*/ 87 h 87"/>
                <a:gd name="T12" fmla="*/ 110 w 110"/>
                <a:gd name="T13" fmla="*/ 14 h 87"/>
                <a:gd name="T14" fmla="*/ 96 w 110"/>
                <a:gd name="T15" fmla="*/ 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7">
                  <a:moveTo>
                    <a:pt x="96" y="0"/>
                  </a:moveTo>
                  <a:lnTo>
                    <a:pt x="96" y="0"/>
                  </a:lnTo>
                  <a:lnTo>
                    <a:pt x="37" y="59"/>
                  </a:lnTo>
                  <a:lnTo>
                    <a:pt x="14" y="36"/>
                  </a:lnTo>
                  <a:lnTo>
                    <a:pt x="0" y="50"/>
                  </a:lnTo>
                  <a:lnTo>
                    <a:pt x="37" y="87"/>
                  </a:lnTo>
                  <a:lnTo>
                    <a:pt x="110" y="14"/>
                  </a:lnTo>
                  <a:lnTo>
                    <a:pt x="9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grpSp>
      <p:sp>
        <p:nvSpPr>
          <p:cNvPr id="4" name="Shield_EA18">
            <a:extLst>
              <a:ext uri="{FF2B5EF4-FFF2-40B4-BE49-F238E27FC236}">
                <a16:creationId xmlns:a16="http://schemas.microsoft.com/office/drawing/2014/main" id="{70FDDC51-EF73-47A5-8D9D-90D8A803FEE5}"/>
              </a:ext>
              <a:ext uri="{C183D7F6-B498-43B3-948B-1728B52AA6E4}">
                <adec:decorative xmlns:adec="http://schemas.microsoft.com/office/drawing/2017/decorative" val="1"/>
              </a:ext>
            </a:extLst>
          </p:cNvPr>
          <p:cNvSpPr>
            <a:spLocks noChangeAspect="1"/>
          </p:cNvSpPr>
          <p:nvPr/>
        </p:nvSpPr>
        <p:spPr bwMode="auto">
          <a:xfrm>
            <a:off x="10914375" y="619938"/>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2"/>
          </a:solidFill>
          <a:ln w="15875"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Tree>
    <p:extLst>
      <p:ext uri="{BB962C8B-B14F-4D97-AF65-F5344CB8AC3E}">
        <p14:creationId xmlns:p14="http://schemas.microsoft.com/office/powerpoint/2010/main" val="37453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odernWork - Hybrid Meetings Template" id="{886B7333-B786-4D80-B913-6DA2ECF61DC9}" vid="{1779E14A-75F0-4B17-8784-D834DB5695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6103D478F59A418314044D209180AB" ma:contentTypeVersion="15" ma:contentTypeDescription="Create a new document." ma:contentTypeScope="" ma:versionID="0482b6c96ad4631baeaf917facfa12a9">
  <xsd:schema xmlns:xsd="http://www.w3.org/2001/XMLSchema" xmlns:xs="http://www.w3.org/2001/XMLSchema" xmlns:p="http://schemas.microsoft.com/office/2006/metadata/properties" xmlns:ns2="71f1f120-f20f-4439-80f5-0c00e87e45e5" xmlns:ns3="230e9df3-be65-4c73-a93b-d1236ebd677e" xmlns:ns4="debb5864-8a30-424d-86a9-594811468b06" targetNamespace="http://schemas.microsoft.com/office/2006/metadata/properties" ma:root="true" ma:fieldsID="37dccdcbadedf3995c662cd2a237d856" ns2:_="" ns3:_="" ns4:_="">
    <xsd:import namespace="71f1f120-f20f-4439-80f5-0c00e87e45e5"/>
    <xsd:import namespace="230e9df3-be65-4c73-a93b-d1236ebd677e"/>
    <xsd:import namespace="debb5864-8a30-424d-86a9-594811468b06"/>
    <xsd:element name="properties">
      <xsd:complexType>
        <xsd:sequence>
          <xsd:element name="documentManagement">
            <xsd:complexType>
              <xsd:all>
                <xsd:element ref="ns2:MediaServiceMetadata" minOccurs="0"/>
                <xsd:element ref="ns2:MediaServiceFastMetadata" minOccurs="0"/>
                <xsd:element ref="ns2:ImageTagsTaxHTField" minOccurs="0"/>
                <xsd:element ref="ns3:TaxCatchAll" minOccurs="0"/>
                <xsd:element ref="ns2:MediaServiceAutoKeyPoints" minOccurs="0"/>
                <xsd:element ref="ns2:MediaServiceKeyPoints" minOccurs="0"/>
                <xsd:element ref="ns4:SharedWithUsers" minOccurs="0"/>
                <xsd:element ref="ns4:SharedWithDetail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f1f120-f20f-4439-80f5-0c00e87e45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mageTagsTaxHTField" ma:index="11"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92f0aa1-b272-4bdc-b151-be65ae5f0c8f}" ma:internalName="TaxCatchAll" ma:showField="CatchAllData" ma:web="debb5864-8a30-424d-86a9-594811468b0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ebb5864-8a30-424d-86a9-594811468b0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AutoKeyPoints xmlns="71f1f120-f20f-4439-80f5-0c00e87e45e5" xsi:nil="true"/>
    <MediaServiceKeyPoints xmlns="71f1f120-f20f-4439-80f5-0c00e87e45e5" xsi:nil="true"/>
    <ImageTagsTaxHTField xmlns="71f1f120-f20f-4439-80f5-0c00e87e45e5">
      <Terms xmlns="http://schemas.microsoft.com/office/infopath/2007/PartnerControls"/>
    </ImageTagsTaxHTField>
    <TaxCatchAll xmlns="230e9df3-be65-4c73-a93b-d1236ebd677e"/>
  </documentManagement>
</p:properties>
</file>

<file path=customXml/itemProps1.xml><?xml version="1.0" encoding="utf-8"?>
<ds:datastoreItem xmlns:ds="http://schemas.openxmlformats.org/officeDocument/2006/customXml" ds:itemID="{79280911-9D24-4D1C-A930-C5CDD710B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f1f120-f20f-4439-80f5-0c00e87e45e5"/>
    <ds:schemaRef ds:uri="230e9df3-be65-4c73-a93b-d1236ebd677e"/>
    <ds:schemaRef ds:uri="debb5864-8a30-424d-86a9-594811468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82A0CC-47DA-449A-B14C-98D45332CCFB}">
  <ds:schemaRefs>
    <ds:schemaRef ds:uri="http://schemas.microsoft.com/sharepoint/v3/contenttype/forms"/>
  </ds:schemaRefs>
</ds:datastoreItem>
</file>

<file path=customXml/itemProps3.xml><?xml version="1.0" encoding="utf-8"?>
<ds:datastoreItem xmlns:ds="http://schemas.openxmlformats.org/officeDocument/2006/customXml" ds:itemID="{FC763E9A-43EC-4ABB-956C-08D5C9A1A1BE}">
  <ds:schemaRefs>
    <ds:schemaRef ds:uri="71f1f120-f20f-4439-80f5-0c00e87e45e5"/>
    <ds:schemaRef ds:uri="230e9df3-be65-4c73-a93b-d1236ebd677e"/>
    <ds:schemaRef ds:uri="http://purl.org/dc/elements/1.1/"/>
    <ds:schemaRef ds:uri="http://schemas.openxmlformats.org/package/2006/metadata/core-properties"/>
    <ds:schemaRef ds:uri="debb5864-8a30-424d-86a9-594811468b06"/>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949</Words>
  <Application>Microsoft Office PowerPoint</Application>
  <PresentationFormat>Breitbild</PresentationFormat>
  <Paragraphs>301</Paragraphs>
  <Slides>9</Slides>
  <Notes>9</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9</vt:i4>
      </vt:variant>
    </vt:vector>
  </HeadingPairs>
  <TitlesOfParts>
    <vt:vector size="16" baseType="lpstr">
      <vt:lpstr>Arial</vt:lpstr>
      <vt:lpstr>Calibri</vt:lpstr>
      <vt:lpstr>Consolas</vt:lpstr>
      <vt:lpstr>Segoe UI</vt:lpstr>
      <vt:lpstr>Segoe UI Semibold</vt:lpstr>
      <vt:lpstr>Wingdings</vt:lpstr>
      <vt:lpstr>White Template</vt:lpstr>
      <vt:lpstr>Microsoft Teams Hybrid Meetings Workshop</vt:lpstr>
      <vt:lpstr>Asset version History purpose</vt:lpstr>
      <vt:lpstr>Hybrid Meetings Workshop | Readiness and Sales Assets</vt:lpstr>
      <vt:lpstr>Hybrid Meetings Workshop | Assess Assets</vt:lpstr>
      <vt:lpstr>Hybrid Meetings Workshop | Art of the Possible Core Assets</vt:lpstr>
      <vt:lpstr>Hybrid Meetings Workshop | Art of the Possible Optional Assets</vt:lpstr>
      <vt:lpstr>Hybrid Meetings Workshop | Optional Assets</vt:lpstr>
      <vt:lpstr>PowerPoint-Präsentation</vt:lpstr>
      <vt:lpstr>Hybrid Meetings Workshop | Build the Plan Assets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Paul Wilcox</dc:creator>
  <cp:keywords/>
  <dc:description/>
  <cp:lastModifiedBy>Firoozeh, Nasrin</cp:lastModifiedBy>
  <cp:revision>27</cp:revision>
  <dcterms:created xsi:type="dcterms:W3CDTF">2021-05-17T20:23:28Z</dcterms:created>
  <dcterms:modified xsi:type="dcterms:W3CDTF">2024-11-30T12:01:26Z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0x0101009D6103D478F59A418314044D209180AB</vt:lpwstr>
  </property>
  <property fmtid="{D5CDD505-2E9C-101B-9397-08002B2CF9AE}" pid="3" name="Order">
    <vt:r8>56800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MediaServiceImageTags">
    <vt:lpwstr/>
  </property>
</Properties>
</file>